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diagrams/colors2.xml" ContentType="application/vnd.openxmlformats-officedocument.drawingml.diagramCol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6" r:id="rId3"/>
    <p:sldId id="257" r:id="rId4"/>
    <p:sldId id="258" r:id="rId5"/>
    <p:sldId id="259" r:id="rId6"/>
    <p:sldId id="260" r:id="rId7"/>
    <p:sldId id="261" r:id="rId8"/>
    <p:sldId id="262" r:id="rId9"/>
    <p:sldId id="267" r:id="rId10"/>
    <p:sldId id="268" r:id="rId11"/>
    <p:sldId id="269" r:id="rId12"/>
    <p:sldId id="270" r:id="rId13"/>
    <p:sldId id="271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5000" autoAdjust="0"/>
    <p:restoredTop sz="94660"/>
  </p:normalViewPr>
  <p:slideViewPr>
    <p:cSldViewPr snapToGrid="0">
      <p:cViewPr varScale="1">
        <p:scale>
          <a:sx n="79" d="100"/>
          <a:sy n="79" d="100"/>
        </p:scale>
        <p:origin x="-384" y="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978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60E46BC-9A63-4671-A074-7698090D5BAB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2B792BA-B1E8-4F15-8EB5-8FBAB985FD8F}">
      <dgm:prSet phldrT="[Текст]"/>
      <dgm:spPr/>
      <dgm:t>
        <a:bodyPr/>
        <a:lstStyle/>
        <a:p>
          <a:r>
            <a:rPr lang="ru-RU" dirty="0" smtClean="0"/>
            <a:t>1</a:t>
          </a:r>
          <a:endParaRPr lang="ru-RU" dirty="0"/>
        </a:p>
      </dgm:t>
    </dgm:pt>
    <dgm:pt modelId="{D5A8C025-6387-4CA3-A10F-7059BA3F3827}" type="parTrans" cxnId="{C7311D51-EFB3-4EBE-A63B-2EEA012FABDF}">
      <dgm:prSet/>
      <dgm:spPr/>
      <dgm:t>
        <a:bodyPr/>
        <a:lstStyle/>
        <a:p>
          <a:endParaRPr lang="ru-RU"/>
        </a:p>
      </dgm:t>
    </dgm:pt>
    <dgm:pt modelId="{3A74CE52-4E80-45C2-B961-E0A189263A47}" type="sibTrans" cxnId="{C7311D51-EFB3-4EBE-A63B-2EEA012FABDF}">
      <dgm:prSet/>
      <dgm:spPr/>
      <dgm:t>
        <a:bodyPr/>
        <a:lstStyle/>
        <a:p>
          <a:endParaRPr lang="ru-RU"/>
        </a:p>
      </dgm:t>
    </dgm:pt>
    <dgm:pt modelId="{70F63281-78E9-4FDE-8B2A-79B7522EBD7F}">
      <dgm:prSet phldrT="[Текст]" custT="1"/>
      <dgm:spPr>
        <a:noFill/>
      </dgm:spPr>
      <dgm:t>
        <a:bodyPr/>
        <a:lstStyle/>
        <a:p>
          <a:r>
            <a:rPr lang="ru-RU" sz="2600" dirty="0" smtClean="0"/>
            <a:t>потребность в накоплении социального опыта, формировании навыков общения</a:t>
          </a:r>
          <a:endParaRPr lang="ru-RU" sz="2600" dirty="0"/>
        </a:p>
      </dgm:t>
    </dgm:pt>
    <dgm:pt modelId="{D4DB5CA7-7E0F-4651-BFF3-F734B78508C7}" type="parTrans" cxnId="{A36ED98E-D0D9-41D0-A778-3E3E86895A84}">
      <dgm:prSet/>
      <dgm:spPr/>
      <dgm:t>
        <a:bodyPr/>
        <a:lstStyle/>
        <a:p>
          <a:endParaRPr lang="ru-RU"/>
        </a:p>
      </dgm:t>
    </dgm:pt>
    <dgm:pt modelId="{5A48006A-70D9-4672-B283-7983760E389C}" type="sibTrans" cxnId="{A36ED98E-D0D9-41D0-A778-3E3E86895A84}">
      <dgm:prSet/>
      <dgm:spPr/>
      <dgm:t>
        <a:bodyPr/>
        <a:lstStyle/>
        <a:p>
          <a:endParaRPr lang="ru-RU"/>
        </a:p>
      </dgm:t>
    </dgm:pt>
    <dgm:pt modelId="{9422698C-DD82-4B3A-AD20-1CCAF0619BCB}">
      <dgm:prSet phldrT="[Текст]"/>
      <dgm:spPr/>
      <dgm:t>
        <a:bodyPr/>
        <a:lstStyle/>
        <a:p>
          <a:r>
            <a:rPr lang="ru-RU" dirty="0" smtClean="0"/>
            <a:t>2</a:t>
          </a:r>
          <a:endParaRPr lang="ru-RU" dirty="0"/>
        </a:p>
      </dgm:t>
    </dgm:pt>
    <dgm:pt modelId="{DDEBB4C8-D670-4636-9E86-4464621345C3}" type="parTrans" cxnId="{B316CF77-7CDA-4BA9-A2F8-ED14B004411D}">
      <dgm:prSet/>
      <dgm:spPr/>
      <dgm:t>
        <a:bodyPr/>
        <a:lstStyle/>
        <a:p>
          <a:endParaRPr lang="ru-RU"/>
        </a:p>
      </dgm:t>
    </dgm:pt>
    <dgm:pt modelId="{BFDE8842-639F-4220-8B30-B226B719CDDC}" type="sibTrans" cxnId="{B316CF77-7CDA-4BA9-A2F8-ED14B004411D}">
      <dgm:prSet/>
      <dgm:spPr/>
      <dgm:t>
        <a:bodyPr/>
        <a:lstStyle/>
        <a:p>
          <a:endParaRPr lang="ru-RU"/>
        </a:p>
      </dgm:t>
    </dgm:pt>
    <dgm:pt modelId="{D370706D-9D54-42BD-8274-42E3CA19C0FA}">
      <dgm:prSet phldrT="[Текст]" custT="1"/>
      <dgm:spPr>
        <a:noFill/>
      </dgm:spPr>
      <dgm:t>
        <a:bodyPr/>
        <a:lstStyle/>
        <a:p>
          <a:r>
            <a:rPr lang="ru-RU" sz="2600" dirty="0" smtClean="0"/>
            <a:t>потребность в развитии познавательных психических процессов, мотивации к учению, формирование самостоятельности, навыков самоконтроля в поведении </a:t>
          </a:r>
          <a:endParaRPr lang="ru-RU" sz="2600" dirty="0"/>
        </a:p>
      </dgm:t>
    </dgm:pt>
    <dgm:pt modelId="{CA97A023-1716-4B79-BCEF-3A00B96A7298}" type="parTrans" cxnId="{A98DE675-D5FE-4874-9E07-A22E8DF3CE13}">
      <dgm:prSet/>
      <dgm:spPr/>
      <dgm:t>
        <a:bodyPr/>
        <a:lstStyle/>
        <a:p>
          <a:endParaRPr lang="ru-RU"/>
        </a:p>
      </dgm:t>
    </dgm:pt>
    <dgm:pt modelId="{F4AC2348-41C0-413B-96B0-8F4854E2B79B}" type="sibTrans" cxnId="{A98DE675-D5FE-4874-9E07-A22E8DF3CE13}">
      <dgm:prSet/>
      <dgm:spPr/>
      <dgm:t>
        <a:bodyPr/>
        <a:lstStyle/>
        <a:p>
          <a:endParaRPr lang="ru-RU"/>
        </a:p>
      </dgm:t>
    </dgm:pt>
    <dgm:pt modelId="{C9068653-3459-44C6-9C4C-509EAF29F27F}">
      <dgm:prSet phldrT="[Текст]"/>
      <dgm:spPr/>
      <dgm:t>
        <a:bodyPr/>
        <a:lstStyle/>
        <a:p>
          <a:r>
            <a:rPr lang="ru-RU" dirty="0" smtClean="0"/>
            <a:t>3</a:t>
          </a:r>
          <a:endParaRPr lang="ru-RU" dirty="0"/>
        </a:p>
      </dgm:t>
    </dgm:pt>
    <dgm:pt modelId="{74FD0B67-791F-48D9-A19A-E931B8B19A2F}" type="parTrans" cxnId="{A9122552-D05E-4470-97A9-48131879C95A}">
      <dgm:prSet/>
      <dgm:spPr/>
      <dgm:t>
        <a:bodyPr/>
        <a:lstStyle/>
        <a:p>
          <a:endParaRPr lang="ru-RU"/>
        </a:p>
      </dgm:t>
    </dgm:pt>
    <dgm:pt modelId="{C4FF5C09-2FF8-4729-8159-E738D8BC7972}" type="sibTrans" cxnId="{A9122552-D05E-4470-97A9-48131879C95A}">
      <dgm:prSet/>
      <dgm:spPr/>
      <dgm:t>
        <a:bodyPr/>
        <a:lstStyle/>
        <a:p>
          <a:endParaRPr lang="ru-RU"/>
        </a:p>
      </dgm:t>
    </dgm:pt>
    <dgm:pt modelId="{234C6C8D-9A02-4D7B-A536-71E62FA71534}">
      <dgm:prSet phldrT="[Текст]" custT="1"/>
      <dgm:spPr>
        <a:noFill/>
      </dgm:spPr>
      <dgm:t>
        <a:bodyPr/>
        <a:lstStyle/>
        <a:p>
          <a:r>
            <a:rPr lang="ru-RU" sz="2600" dirty="0" smtClean="0"/>
            <a:t>потребность в уменьшении физической, умственной нагрузки в процессе обучения</a:t>
          </a:r>
          <a:endParaRPr lang="ru-RU" sz="2600" dirty="0"/>
        </a:p>
      </dgm:t>
    </dgm:pt>
    <dgm:pt modelId="{0015EB0D-6C45-403E-B72A-340C036368A1}" type="parTrans" cxnId="{23D402AB-6B53-4872-99A0-F2C0B819A5F6}">
      <dgm:prSet/>
      <dgm:spPr/>
      <dgm:t>
        <a:bodyPr/>
        <a:lstStyle/>
        <a:p>
          <a:endParaRPr lang="ru-RU"/>
        </a:p>
      </dgm:t>
    </dgm:pt>
    <dgm:pt modelId="{79DBF6F7-8D72-4D25-9C15-374DCA47B76B}" type="sibTrans" cxnId="{23D402AB-6B53-4872-99A0-F2C0B819A5F6}">
      <dgm:prSet/>
      <dgm:spPr/>
      <dgm:t>
        <a:bodyPr/>
        <a:lstStyle/>
        <a:p>
          <a:endParaRPr lang="ru-RU"/>
        </a:p>
      </dgm:t>
    </dgm:pt>
    <dgm:pt modelId="{67B47D67-AC52-4E86-8993-14B24460B17B}">
      <dgm:prSet/>
      <dgm:spPr/>
      <dgm:t>
        <a:bodyPr/>
        <a:lstStyle/>
        <a:p>
          <a:r>
            <a:rPr lang="ru-RU" dirty="0" smtClean="0"/>
            <a:t>4</a:t>
          </a:r>
          <a:endParaRPr lang="ru-RU" dirty="0"/>
        </a:p>
      </dgm:t>
    </dgm:pt>
    <dgm:pt modelId="{E09D3E82-BD7B-433B-B398-18001AC8136F}" type="parTrans" cxnId="{3E8915D5-5780-42E8-830A-E4C0F6D490BB}">
      <dgm:prSet/>
      <dgm:spPr/>
      <dgm:t>
        <a:bodyPr/>
        <a:lstStyle/>
        <a:p>
          <a:endParaRPr lang="ru-RU"/>
        </a:p>
      </dgm:t>
    </dgm:pt>
    <dgm:pt modelId="{9B495B6A-A65D-4595-8DBF-13D00C68500E}" type="sibTrans" cxnId="{3E8915D5-5780-42E8-830A-E4C0F6D490BB}">
      <dgm:prSet/>
      <dgm:spPr/>
      <dgm:t>
        <a:bodyPr/>
        <a:lstStyle/>
        <a:p>
          <a:endParaRPr lang="ru-RU"/>
        </a:p>
      </dgm:t>
    </dgm:pt>
    <dgm:pt modelId="{38251E06-4D83-469F-B032-3114A25D871D}">
      <dgm:prSet custT="1"/>
      <dgm:spPr>
        <a:noFill/>
      </dgm:spPr>
      <dgm:t>
        <a:bodyPr/>
        <a:lstStyle/>
        <a:p>
          <a:r>
            <a:rPr lang="ru-RU" sz="2600" dirty="0" smtClean="0"/>
            <a:t>потребность в психолого-педагогическом сопровождении со стороны педагогического состава</a:t>
          </a:r>
          <a:endParaRPr lang="ru-RU" sz="2600" dirty="0"/>
        </a:p>
      </dgm:t>
    </dgm:pt>
    <dgm:pt modelId="{C7E0A799-16CA-4092-9BF6-46D5FD0F8D28}" type="parTrans" cxnId="{B93AE28C-3904-4468-B38F-FD3EFD55D689}">
      <dgm:prSet/>
      <dgm:spPr/>
      <dgm:t>
        <a:bodyPr/>
        <a:lstStyle/>
        <a:p>
          <a:endParaRPr lang="ru-RU"/>
        </a:p>
      </dgm:t>
    </dgm:pt>
    <dgm:pt modelId="{C7AB0B43-86DE-46D0-BD82-0C2ABA79025C}" type="sibTrans" cxnId="{B93AE28C-3904-4468-B38F-FD3EFD55D689}">
      <dgm:prSet/>
      <dgm:spPr/>
      <dgm:t>
        <a:bodyPr/>
        <a:lstStyle/>
        <a:p>
          <a:endParaRPr lang="ru-RU"/>
        </a:p>
      </dgm:t>
    </dgm:pt>
    <dgm:pt modelId="{E86C142A-9AF3-46C8-9BBB-52D263A6320C}" type="pres">
      <dgm:prSet presAssocID="{160E46BC-9A63-4671-A074-7698090D5BAB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703E708-36B6-4003-B184-094EF4F4EC4E}" type="pres">
      <dgm:prSet presAssocID="{12B792BA-B1E8-4F15-8EB5-8FBAB985FD8F}" presName="composite" presStyleCnt="0"/>
      <dgm:spPr/>
    </dgm:pt>
    <dgm:pt modelId="{89E7D05B-9654-40DF-9708-A556BC3F4408}" type="pres">
      <dgm:prSet presAssocID="{12B792BA-B1E8-4F15-8EB5-8FBAB985FD8F}" presName="parentText" presStyleLbl="align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F19EED6-11E0-4303-AA33-0F4315C27B5C}" type="pres">
      <dgm:prSet presAssocID="{12B792BA-B1E8-4F15-8EB5-8FBAB985FD8F}" presName="descendantText" presStyleLbl="align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98EA87-9E2D-42AD-9B73-8161201DAD62}" type="pres">
      <dgm:prSet presAssocID="{3A74CE52-4E80-45C2-B961-E0A189263A47}" presName="sp" presStyleCnt="0"/>
      <dgm:spPr/>
    </dgm:pt>
    <dgm:pt modelId="{A67BFFA4-314C-4390-8902-9FC26F843522}" type="pres">
      <dgm:prSet presAssocID="{9422698C-DD82-4B3A-AD20-1CCAF0619BCB}" presName="composite" presStyleCnt="0"/>
      <dgm:spPr/>
    </dgm:pt>
    <dgm:pt modelId="{C5265DDC-D472-4C04-80E6-60D4C76615AC}" type="pres">
      <dgm:prSet presAssocID="{9422698C-DD82-4B3A-AD20-1CCAF0619BCB}" presName="parentText" presStyleLbl="alignNode1" presStyleIdx="1" presStyleCnt="4" custScaleY="12347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BE8617B-F332-4512-9F7D-C02222A47E88}" type="pres">
      <dgm:prSet presAssocID="{9422698C-DD82-4B3A-AD20-1CCAF0619BCB}" presName="descendantText" presStyleLbl="alignAcc1" presStyleIdx="1" presStyleCnt="4" custScaleY="13711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89B2AC0-2D27-4B23-AA09-BDE8C365D59D}" type="pres">
      <dgm:prSet presAssocID="{BFDE8842-639F-4220-8B30-B226B719CDDC}" presName="sp" presStyleCnt="0"/>
      <dgm:spPr/>
    </dgm:pt>
    <dgm:pt modelId="{BBC558A7-D552-40FD-826A-D97B994BD1DD}" type="pres">
      <dgm:prSet presAssocID="{C9068653-3459-44C6-9C4C-509EAF29F27F}" presName="composite" presStyleCnt="0"/>
      <dgm:spPr/>
    </dgm:pt>
    <dgm:pt modelId="{19A6C276-D35A-4398-ACEA-1388160C4C88}" type="pres">
      <dgm:prSet presAssocID="{C9068653-3459-44C6-9C4C-509EAF29F27F}" presName="parentText" presStyleLbl="align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EC4B40-A771-4109-9DEC-6BD5EBFBF030}" type="pres">
      <dgm:prSet presAssocID="{C9068653-3459-44C6-9C4C-509EAF29F27F}" presName="descendantText" presStyleLbl="align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6490ED7-8E37-423F-A4DD-2813559F4E1A}" type="pres">
      <dgm:prSet presAssocID="{C4FF5C09-2FF8-4729-8159-E738D8BC7972}" presName="sp" presStyleCnt="0"/>
      <dgm:spPr/>
    </dgm:pt>
    <dgm:pt modelId="{B298A7B2-0FC0-403C-AC3F-9E5ED1501663}" type="pres">
      <dgm:prSet presAssocID="{67B47D67-AC52-4E86-8993-14B24460B17B}" presName="composite" presStyleCnt="0"/>
      <dgm:spPr/>
    </dgm:pt>
    <dgm:pt modelId="{62FD3400-2670-4900-8887-45A0025A8858}" type="pres">
      <dgm:prSet presAssocID="{67B47D67-AC52-4E86-8993-14B24460B17B}" presName="parentText" presStyleLbl="align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EC01C9D-7C85-4013-8453-DDBA41990B77}" type="pres">
      <dgm:prSet presAssocID="{67B47D67-AC52-4E86-8993-14B24460B17B}" presName="descendantText" presStyleLbl="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A9C5C0A-C3E4-4FC7-8FCD-FD870E2DC612}" type="presOf" srcId="{D370706D-9D54-42BD-8274-42E3CA19C0FA}" destId="{FBE8617B-F332-4512-9F7D-C02222A47E88}" srcOrd="0" destOrd="0" presId="urn:microsoft.com/office/officeart/2005/8/layout/chevron2"/>
    <dgm:cxn modelId="{ED428531-F9D1-4B31-87FF-59DE821C9B44}" type="presOf" srcId="{160E46BC-9A63-4671-A074-7698090D5BAB}" destId="{E86C142A-9AF3-46C8-9BBB-52D263A6320C}" srcOrd="0" destOrd="0" presId="urn:microsoft.com/office/officeart/2005/8/layout/chevron2"/>
    <dgm:cxn modelId="{B93AE28C-3904-4468-B38F-FD3EFD55D689}" srcId="{67B47D67-AC52-4E86-8993-14B24460B17B}" destId="{38251E06-4D83-469F-B032-3114A25D871D}" srcOrd="0" destOrd="0" parTransId="{C7E0A799-16CA-4092-9BF6-46D5FD0F8D28}" sibTransId="{C7AB0B43-86DE-46D0-BD82-0C2ABA79025C}"/>
    <dgm:cxn modelId="{C7311D51-EFB3-4EBE-A63B-2EEA012FABDF}" srcId="{160E46BC-9A63-4671-A074-7698090D5BAB}" destId="{12B792BA-B1E8-4F15-8EB5-8FBAB985FD8F}" srcOrd="0" destOrd="0" parTransId="{D5A8C025-6387-4CA3-A10F-7059BA3F3827}" sibTransId="{3A74CE52-4E80-45C2-B961-E0A189263A47}"/>
    <dgm:cxn modelId="{58370B05-5E0F-43EC-BC47-6FBFEF6B345F}" type="presOf" srcId="{9422698C-DD82-4B3A-AD20-1CCAF0619BCB}" destId="{C5265DDC-D472-4C04-80E6-60D4C76615AC}" srcOrd="0" destOrd="0" presId="urn:microsoft.com/office/officeart/2005/8/layout/chevron2"/>
    <dgm:cxn modelId="{A36ED98E-D0D9-41D0-A778-3E3E86895A84}" srcId="{12B792BA-B1E8-4F15-8EB5-8FBAB985FD8F}" destId="{70F63281-78E9-4FDE-8B2A-79B7522EBD7F}" srcOrd="0" destOrd="0" parTransId="{D4DB5CA7-7E0F-4651-BFF3-F734B78508C7}" sibTransId="{5A48006A-70D9-4672-B283-7983760E389C}"/>
    <dgm:cxn modelId="{B5F3FF23-2B0F-480B-86A7-B9D7E7901875}" type="presOf" srcId="{67B47D67-AC52-4E86-8993-14B24460B17B}" destId="{62FD3400-2670-4900-8887-45A0025A8858}" srcOrd="0" destOrd="0" presId="urn:microsoft.com/office/officeart/2005/8/layout/chevron2"/>
    <dgm:cxn modelId="{AD0B69B6-E276-4996-8D0D-CC8694042F8D}" type="presOf" srcId="{70F63281-78E9-4FDE-8B2A-79B7522EBD7F}" destId="{0F19EED6-11E0-4303-AA33-0F4315C27B5C}" srcOrd="0" destOrd="0" presId="urn:microsoft.com/office/officeart/2005/8/layout/chevron2"/>
    <dgm:cxn modelId="{23D402AB-6B53-4872-99A0-F2C0B819A5F6}" srcId="{C9068653-3459-44C6-9C4C-509EAF29F27F}" destId="{234C6C8D-9A02-4D7B-A536-71E62FA71534}" srcOrd="0" destOrd="0" parTransId="{0015EB0D-6C45-403E-B72A-340C036368A1}" sibTransId="{79DBF6F7-8D72-4D25-9C15-374DCA47B76B}"/>
    <dgm:cxn modelId="{A7CA59C7-0E72-406A-998C-1FE6BF210D8A}" type="presOf" srcId="{C9068653-3459-44C6-9C4C-509EAF29F27F}" destId="{19A6C276-D35A-4398-ACEA-1388160C4C88}" srcOrd="0" destOrd="0" presId="urn:microsoft.com/office/officeart/2005/8/layout/chevron2"/>
    <dgm:cxn modelId="{441177B8-A07C-469A-9342-59E9DE1548B0}" type="presOf" srcId="{38251E06-4D83-469F-B032-3114A25D871D}" destId="{5EC01C9D-7C85-4013-8453-DDBA41990B77}" srcOrd="0" destOrd="0" presId="urn:microsoft.com/office/officeart/2005/8/layout/chevron2"/>
    <dgm:cxn modelId="{F848F6AB-603D-49D7-9BF4-D7C8769D3B52}" type="presOf" srcId="{12B792BA-B1E8-4F15-8EB5-8FBAB985FD8F}" destId="{89E7D05B-9654-40DF-9708-A556BC3F4408}" srcOrd="0" destOrd="0" presId="urn:microsoft.com/office/officeart/2005/8/layout/chevron2"/>
    <dgm:cxn modelId="{3E8915D5-5780-42E8-830A-E4C0F6D490BB}" srcId="{160E46BC-9A63-4671-A074-7698090D5BAB}" destId="{67B47D67-AC52-4E86-8993-14B24460B17B}" srcOrd="3" destOrd="0" parTransId="{E09D3E82-BD7B-433B-B398-18001AC8136F}" sibTransId="{9B495B6A-A65D-4595-8DBF-13D00C68500E}"/>
    <dgm:cxn modelId="{A98DE675-D5FE-4874-9E07-A22E8DF3CE13}" srcId="{9422698C-DD82-4B3A-AD20-1CCAF0619BCB}" destId="{D370706D-9D54-42BD-8274-42E3CA19C0FA}" srcOrd="0" destOrd="0" parTransId="{CA97A023-1716-4B79-BCEF-3A00B96A7298}" sibTransId="{F4AC2348-41C0-413B-96B0-8F4854E2B79B}"/>
    <dgm:cxn modelId="{A9122552-D05E-4470-97A9-48131879C95A}" srcId="{160E46BC-9A63-4671-A074-7698090D5BAB}" destId="{C9068653-3459-44C6-9C4C-509EAF29F27F}" srcOrd="2" destOrd="0" parTransId="{74FD0B67-791F-48D9-A19A-E931B8B19A2F}" sibTransId="{C4FF5C09-2FF8-4729-8159-E738D8BC7972}"/>
    <dgm:cxn modelId="{B316CF77-7CDA-4BA9-A2F8-ED14B004411D}" srcId="{160E46BC-9A63-4671-A074-7698090D5BAB}" destId="{9422698C-DD82-4B3A-AD20-1CCAF0619BCB}" srcOrd="1" destOrd="0" parTransId="{DDEBB4C8-D670-4636-9E86-4464621345C3}" sibTransId="{BFDE8842-639F-4220-8B30-B226B719CDDC}"/>
    <dgm:cxn modelId="{69565470-C5E3-41B4-BA8C-B456FA3DF8E3}" type="presOf" srcId="{234C6C8D-9A02-4D7B-A536-71E62FA71534}" destId="{56EC4B40-A771-4109-9DEC-6BD5EBFBF030}" srcOrd="0" destOrd="0" presId="urn:microsoft.com/office/officeart/2005/8/layout/chevron2"/>
    <dgm:cxn modelId="{575D349B-0AEF-40A5-BDB3-6527725C66E6}" type="presParOf" srcId="{E86C142A-9AF3-46C8-9BBB-52D263A6320C}" destId="{8703E708-36B6-4003-B184-094EF4F4EC4E}" srcOrd="0" destOrd="0" presId="urn:microsoft.com/office/officeart/2005/8/layout/chevron2"/>
    <dgm:cxn modelId="{66AD1A31-E4E6-4F7A-9FB9-D31D9BAD5ACA}" type="presParOf" srcId="{8703E708-36B6-4003-B184-094EF4F4EC4E}" destId="{89E7D05B-9654-40DF-9708-A556BC3F4408}" srcOrd="0" destOrd="0" presId="urn:microsoft.com/office/officeart/2005/8/layout/chevron2"/>
    <dgm:cxn modelId="{DB767030-48BF-4A5E-B926-37B34B234CE6}" type="presParOf" srcId="{8703E708-36B6-4003-B184-094EF4F4EC4E}" destId="{0F19EED6-11E0-4303-AA33-0F4315C27B5C}" srcOrd="1" destOrd="0" presId="urn:microsoft.com/office/officeart/2005/8/layout/chevron2"/>
    <dgm:cxn modelId="{93397673-91E2-4B6C-B2E2-986B83785480}" type="presParOf" srcId="{E86C142A-9AF3-46C8-9BBB-52D263A6320C}" destId="{A498EA87-9E2D-42AD-9B73-8161201DAD62}" srcOrd="1" destOrd="0" presId="urn:microsoft.com/office/officeart/2005/8/layout/chevron2"/>
    <dgm:cxn modelId="{81E64EB6-03B2-4D61-BD84-FF3885565CFA}" type="presParOf" srcId="{E86C142A-9AF3-46C8-9BBB-52D263A6320C}" destId="{A67BFFA4-314C-4390-8902-9FC26F843522}" srcOrd="2" destOrd="0" presId="urn:microsoft.com/office/officeart/2005/8/layout/chevron2"/>
    <dgm:cxn modelId="{1178BA21-96D4-4CC3-B046-7187CC45B631}" type="presParOf" srcId="{A67BFFA4-314C-4390-8902-9FC26F843522}" destId="{C5265DDC-D472-4C04-80E6-60D4C76615AC}" srcOrd="0" destOrd="0" presId="urn:microsoft.com/office/officeart/2005/8/layout/chevron2"/>
    <dgm:cxn modelId="{66FF8A16-3579-4F3F-81FC-715F02BDD72F}" type="presParOf" srcId="{A67BFFA4-314C-4390-8902-9FC26F843522}" destId="{FBE8617B-F332-4512-9F7D-C02222A47E88}" srcOrd="1" destOrd="0" presId="urn:microsoft.com/office/officeart/2005/8/layout/chevron2"/>
    <dgm:cxn modelId="{B28104A7-1FD2-4CEE-AAB8-56B0CDD3BCCA}" type="presParOf" srcId="{E86C142A-9AF3-46C8-9BBB-52D263A6320C}" destId="{189B2AC0-2D27-4B23-AA09-BDE8C365D59D}" srcOrd="3" destOrd="0" presId="urn:microsoft.com/office/officeart/2005/8/layout/chevron2"/>
    <dgm:cxn modelId="{2524EC9B-ECFC-4029-BF3E-29A3128E408E}" type="presParOf" srcId="{E86C142A-9AF3-46C8-9BBB-52D263A6320C}" destId="{BBC558A7-D552-40FD-826A-D97B994BD1DD}" srcOrd="4" destOrd="0" presId="urn:microsoft.com/office/officeart/2005/8/layout/chevron2"/>
    <dgm:cxn modelId="{A33B4253-959C-406D-9485-83E9476BCA7F}" type="presParOf" srcId="{BBC558A7-D552-40FD-826A-D97B994BD1DD}" destId="{19A6C276-D35A-4398-ACEA-1388160C4C88}" srcOrd="0" destOrd="0" presId="urn:microsoft.com/office/officeart/2005/8/layout/chevron2"/>
    <dgm:cxn modelId="{8BCC81FF-6BD5-4B15-BED0-2F910563B186}" type="presParOf" srcId="{BBC558A7-D552-40FD-826A-D97B994BD1DD}" destId="{56EC4B40-A771-4109-9DEC-6BD5EBFBF030}" srcOrd="1" destOrd="0" presId="urn:microsoft.com/office/officeart/2005/8/layout/chevron2"/>
    <dgm:cxn modelId="{85AE4D49-239D-4999-B2BF-BFD127D7F8E9}" type="presParOf" srcId="{E86C142A-9AF3-46C8-9BBB-52D263A6320C}" destId="{A6490ED7-8E37-423F-A4DD-2813559F4E1A}" srcOrd="5" destOrd="0" presId="urn:microsoft.com/office/officeart/2005/8/layout/chevron2"/>
    <dgm:cxn modelId="{7DCA0368-E1E0-4C28-A9AD-23B632B98FC6}" type="presParOf" srcId="{E86C142A-9AF3-46C8-9BBB-52D263A6320C}" destId="{B298A7B2-0FC0-403C-AC3F-9E5ED1501663}" srcOrd="6" destOrd="0" presId="urn:microsoft.com/office/officeart/2005/8/layout/chevron2"/>
    <dgm:cxn modelId="{A1859BC5-109D-4806-A4C5-F978E4505947}" type="presParOf" srcId="{B298A7B2-0FC0-403C-AC3F-9E5ED1501663}" destId="{62FD3400-2670-4900-8887-45A0025A8858}" srcOrd="0" destOrd="0" presId="urn:microsoft.com/office/officeart/2005/8/layout/chevron2"/>
    <dgm:cxn modelId="{783ABCA2-4EF4-4DBB-855A-D3724B0DE19B}" type="presParOf" srcId="{B298A7B2-0FC0-403C-AC3F-9E5ED1501663}" destId="{5EC01C9D-7C85-4013-8453-DDBA41990B77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672A5AD-F342-4E2D-A12E-EFB1F52805B2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358391-4CC0-4692-B3CC-800C23B8E61E}">
      <dgm:prSet phldrT="[Текст]" custT="1"/>
      <dgm:spPr/>
      <dgm:t>
        <a:bodyPr/>
        <a:lstStyle/>
        <a:p>
          <a:r>
            <a:rPr lang="ru-RU" sz="2800" b="1" dirty="0" smtClean="0"/>
            <a:t>Обучение в сотрудничестве</a:t>
          </a:r>
          <a:endParaRPr lang="ru-RU" sz="2800" b="1" dirty="0"/>
        </a:p>
      </dgm:t>
    </dgm:pt>
    <dgm:pt modelId="{97C82C7D-FB57-4BC4-BCB5-ED5355474C45}" type="parTrans" cxnId="{A1B9FB14-ED20-4DAA-AB83-A0A74B007275}">
      <dgm:prSet/>
      <dgm:spPr/>
      <dgm:t>
        <a:bodyPr/>
        <a:lstStyle/>
        <a:p>
          <a:endParaRPr lang="ru-RU"/>
        </a:p>
      </dgm:t>
    </dgm:pt>
    <dgm:pt modelId="{ECF0061C-D2DA-4F6A-A156-9716D124DCF9}" type="sibTrans" cxnId="{A1B9FB14-ED20-4DAA-AB83-A0A74B007275}">
      <dgm:prSet/>
      <dgm:spPr/>
      <dgm:t>
        <a:bodyPr/>
        <a:lstStyle/>
        <a:p>
          <a:endParaRPr lang="ru-RU"/>
        </a:p>
      </dgm:t>
    </dgm:pt>
    <dgm:pt modelId="{22146E71-04AD-4296-8DAB-80BEA0CD8E29}">
      <dgm:prSet phldrT="[Текст]" custT="1"/>
      <dgm:spPr/>
      <dgm:t>
        <a:bodyPr/>
        <a:lstStyle/>
        <a:p>
          <a:r>
            <a:rPr lang="ru-RU" sz="2400" b="1" dirty="0" smtClean="0"/>
            <a:t>Технологии проектного обучения</a:t>
          </a:r>
          <a:endParaRPr lang="ru-RU" sz="2400" b="1" dirty="0"/>
        </a:p>
      </dgm:t>
    </dgm:pt>
    <dgm:pt modelId="{61A14650-3D70-4784-B21F-F188AFE4A068}" type="parTrans" cxnId="{B1B7204E-4C35-401D-971B-5C9C2752146B}">
      <dgm:prSet/>
      <dgm:spPr/>
      <dgm:t>
        <a:bodyPr/>
        <a:lstStyle/>
        <a:p>
          <a:endParaRPr lang="ru-RU"/>
        </a:p>
      </dgm:t>
    </dgm:pt>
    <dgm:pt modelId="{3674224F-9918-48C8-855C-C74898C05055}" type="sibTrans" cxnId="{B1B7204E-4C35-401D-971B-5C9C2752146B}">
      <dgm:prSet/>
      <dgm:spPr/>
      <dgm:t>
        <a:bodyPr/>
        <a:lstStyle/>
        <a:p>
          <a:endParaRPr lang="ru-RU"/>
        </a:p>
      </dgm:t>
    </dgm:pt>
    <dgm:pt modelId="{EA9964CE-C9FA-43EE-BF84-DE20B9BBD062}">
      <dgm:prSet custT="1"/>
      <dgm:spPr/>
      <dgm:t>
        <a:bodyPr/>
        <a:lstStyle/>
        <a:p>
          <a:r>
            <a:rPr lang="ru-RU" sz="2400" b="1" dirty="0" smtClean="0"/>
            <a:t>Технологии активного обучения</a:t>
          </a:r>
          <a:endParaRPr lang="ru-RU" sz="2400" b="1" dirty="0"/>
        </a:p>
      </dgm:t>
    </dgm:pt>
    <dgm:pt modelId="{50F29D76-1AEB-4D24-8360-CAED1B44184F}" type="parTrans" cxnId="{6D2358E0-1C77-4741-BC65-72C53BF91976}">
      <dgm:prSet/>
      <dgm:spPr/>
      <dgm:t>
        <a:bodyPr/>
        <a:lstStyle/>
        <a:p>
          <a:endParaRPr lang="ru-RU"/>
        </a:p>
      </dgm:t>
    </dgm:pt>
    <dgm:pt modelId="{51B6264F-3AB8-46D6-A081-EE98402904AC}" type="sibTrans" cxnId="{6D2358E0-1C77-4741-BC65-72C53BF91976}">
      <dgm:prSet/>
      <dgm:spPr/>
      <dgm:t>
        <a:bodyPr/>
        <a:lstStyle/>
        <a:p>
          <a:endParaRPr lang="ru-RU"/>
        </a:p>
      </dgm:t>
    </dgm:pt>
    <dgm:pt modelId="{FFAECD20-0433-4DAB-A38C-178FE8E8B87C}">
      <dgm:prSet custT="1"/>
      <dgm:spPr/>
      <dgm:t>
        <a:bodyPr/>
        <a:lstStyle/>
        <a:p>
          <a:r>
            <a:rPr lang="ru-RU" sz="2800" dirty="0" smtClean="0"/>
            <a:t>игровые</a:t>
          </a:r>
          <a:endParaRPr lang="ru-RU" sz="2800" dirty="0"/>
        </a:p>
      </dgm:t>
    </dgm:pt>
    <dgm:pt modelId="{0EF3F725-EE1B-46A2-B47E-8D8287F528D0}" type="parTrans" cxnId="{828A750C-0F4B-414E-88E8-C82C0BD57BFB}">
      <dgm:prSet/>
      <dgm:spPr/>
      <dgm:t>
        <a:bodyPr/>
        <a:lstStyle/>
        <a:p>
          <a:endParaRPr lang="ru-RU"/>
        </a:p>
      </dgm:t>
    </dgm:pt>
    <dgm:pt modelId="{8FE8F121-1055-413D-B2D9-6E97219111C6}" type="sibTrans" cxnId="{828A750C-0F4B-414E-88E8-C82C0BD57BFB}">
      <dgm:prSet/>
      <dgm:spPr/>
      <dgm:t>
        <a:bodyPr/>
        <a:lstStyle/>
        <a:p>
          <a:endParaRPr lang="ru-RU"/>
        </a:p>
      </dgm:t>
    </dgm:pt>
    <dgm:pt modelId="{DAD64A08-EB31-440E-B471-CDC4B8B7C6D8}">
      <dgm:prSet phldrT="[Текст]" custT="1"/>
      <dgm:spPr/>
      <dgm:t>
        <a:bodyPr/>
        <a:lstStyle/>
        <a:p>
          <a:r>
            <a:rPr lang="ru-RU" sz="3200" dirty="0" smtClean="0"/>
            <a:t>Современные технологии в специальном обучении</a:t>
          </a:r>
          <a:endParaRPr lang="ru-RU" sz="3200" dirty="0"/>
        </a:p>
      </dgm:t>
    </dgm:pt>
    <dgm:pt modelId="{7569BCE3-34C8-4E0A-B03F-D41C6E5C0096}" type="sibTrans" cxnId="{91AC9452-C9F5-40FE-9D16-28524CE9BA2F}">
      <dgm:prSet/>
      <dgm:spPr/>
      <dgm:t>
        <a:bodyPr/>
        <a:lstStyle/>
        <a:p>
          <a:endParaRPr lang="ru-RU"/>
        </a:p>
      </dgm:t>
    </dgm:pt>
    <dgm:pt modelId="{0EAC7AA7-FFAA-48FA-9448-33F61F587176}" type="parTrans" cxnId="{91AC9452-C9F5-40FE-9D16-28524CE9BA2F}">
      <dgm:prSet/>
      <dgm:spPr/>
      <dgm:t>
        <a:bodyPr/>
        <a:lstStyle/>
        <a:p>
          <a:endParaRPr lang="ru-RU"/>
        </a:p>
      </dgm:t>
    </dgm:pt>
    <dgm:pt modelId="{6427BF68-224B-467E-82F8-920CF48B337D}" type="pres">
      <dgm:prSet presAssocID="{9672A5AD-F342-4E2D-A12E-EFB1F52805B2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D24CF0C0-04EF-4D9D-81EE-3BCA1BF09834}" type="pres">
      <dgm:prSet presAssocID="{DAD64A08-EB31-440E-B471-CDC4B8B7C6D8}" presName="hierRoot1" presStyleCnt="0">
        <dgm:presLayoutVars>
          <dgm:hierBranch val="init"/>
        </dgm:presLayoutVars>
      </dgm:prSet>
      <dgm:spPr/>
    </dgm:pt>
    <dgm:pt modelId="{DFDF9C43-2D71-40F5-B014-EE641BDBCD97}" type="pres">
      <dgm:prSet presAssocID="{DAD64A08-EB31-440E-B471-CDC4B8B7C6D8}" presName="rootComposite1" presStyleCnt="0"/>
      <dgm:spPr/>
    </dgm:pt>
    <dgm:pt modelId="{589A6463-C039-4D69-B432-F8B405D8617F}" type="pres">
      <dgm:prSet presAssocID="{DAD64A08-EB31-440E-B471-CDC4B8B7C6D8}" presName="rootText1" presStyleLbl="node0" presStyleIdx="0" presStyleCnt="1" custScaleX="49386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AE6BEB8-8BBA-4E8C-998B-E3AF065F018A}" type="pres">
      <dgm:prSet presAssocID="{DAD64A08-EB31-440E-B471-CDC4B8B7C6D8}" presName="rootConnector1" presStyleLbl="node1" presStyleIdx="0" presStyleCnt="0"/>
      <dgm:spPr/>
      <dgm:t>
        <a:bodyPr/>
        <a:lstStyle/>
        <a:p>
          <a:endParaRPr lang="ru-RU"/>
        </a:p>
      </dgm:t>
    </dgm:pt>
    <dgm:pt modelId="{052BAA97-0F97-4642-B762-0B3B8CB9ABCC}" type="pres">
      <dgm:prSet presAssocID="{DAD64A08-EB31-440E-B471-CDC4B8B7C6D8}" presName="hierChild2" presStyleCnt="0"/>
      <dgm:spPr/>
    </dgm:pt>
    <dgm:pt modelId="{1FC09E16-D091-487F-98CA-C18057A13A86}" type="pres">
      <dgm:prSet presAssocID="{50F29D76-1AEB-4D24-8360-CAED1B44184F}" presName="Name37" presStyleLbl="parChTrans1D2" presStyleIdx="0" presStyleCnt="3"/>
      <dgm:spPr/>
      <dgm:t>
        <a:bodyPr/>
        <a:lstStyle/>
        <a:p>
          <a:endParaRPr lang="ru-RU"/>
        </a:p>
      </dgm:t>
    </dgm:pt>
    <dgm:pt modelId="{F0B0E979-C6FE-4165-BAD0-26DE1B139DC9}" type="pres">
      <dgm:prSet presAssocID="{EA9964CE-C9FA-43EE-BF84-DE20B9BBD062}" presName="hierRoot2" presStyleCnt="0">
        <dgm:presLayoutVars>
          <dgm:hierBranch val="init"/>
        </dgm:presLayoutVars>
      </dgm:prSet>
      <dgm:spPr/>
    </dgm:pt>
    <dgm:pt modelId="{FDE212AB-CE8E-4DE8-B5E0-E29F55485B1D}" type="pres">
      <dgm:prSet presAssocID="{EA9964CE-C9FA-43EE-BF84-DE20B9BBD062}" presName="rootComposite" presStyleCnt="0"/>
      <dgm:spPr/>
    </dgm:pt>
    <dgm:pt modelId="{97CE26EF-D29D-4018-908F-9607F870A3B5}" type="pres">
      <dgm:prSet presAssocID="{EA9964CE-C9FA-43EE-BF84-DE20B9BBD062}" presName="rootText" presStyleLbl="node2" presStyleIdx="0" presStyleCnt="3" custScaleX="158249" custLinFactNeighborX="-4844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8F21A67-8E90-4F6C-A25F-FED402CC847C}" type="pres">
      <dgm:prSet presAssocID="{EA9964CE-C9FA-43EE-BF84-DE20B9BBD062}" presName="rootConnector" presStyleLbl="node2" presStyleIdx="0" presStyleCnt="3"/>
      <dgm:spPr/>
      <dgm:t>
        <a:bodyPr/>
        <a:lstStyle/>
        <a:p>
          <a:endParaRPr lang="ru-RU"/>
        </a:p>
      </dgm:t>
    </dgm:pt>
    <dgm:pt modelId="{279438D2-4CE7-446B-86AB-234A20DF1149}" type="pres">
      <dgm:prSet presAssocID="{EA9964CE-C9FA-43EE-BF84-DE20B9BBD062}" presName="hierChild4" presStyleCnt="0"/>
      <dgm:spPr/>
    </dgm:pt>
    <dgm:pt modelId="{2BE16F31-D9BF-46A8-B659-5666D8B5A085}" type="pres">
      <dgm:prSet presAssocID="{0EF3F725-EE1B-46A2-B47E-8D8287F528D0}" presName="Name37" presStyleLbl="parChTrans1D3" presStyleIdx="0" presStyleCnt="1"/>
      <dgm:spPr/>
      <dgm:t>
        <a:bodyPr/>
        <a:lstStyle/>
        <a:p>
          <a:endParaRPr lang="ru-RU"/>
        </a:p>
      </dgm:t>
    </dgm:pt>
    <dgm:pt modelId="{4D54EC55-8374-418D-8023-7066CA813D61}" type="pres">
      <dgm:prSet presAssocID="{FFAECD20-0433-4DAB-A38C-178FE8E8B87C}" presName="hierRoot2" presStyleCnt="0">
        <dgm:presLayoutVars>
          <dgm:hierBranch val="init"/>
        </dgm:presLayoutVars>
      </dgm:prSet>
      <dgm:spPr/>
    </dgm:pt>
    <dgm:pt modelId="{32EDA65B-0A06-4088-B790-B295F173D6CB}" type="pres">
      <dgm:prSet presAssocID="{FFAECD20-0433-4DAB-A38C-178FE8E8B87C}" presName="rootComposite" presStyleCnt="0"/>
      <dgm:spPr/>
    </dgm:pt>
    <dgm:pt modelId="{ABF10C56-BA3E-431A-A2C3-EC12507C018B}" type="pres">
      <dgm:prSet presAssocID="{FFAECD20-0433-4DAB-A38C-178FE8E8B87C}" presName="rootText" presStyleLbl="node3" presStyleIdx="0" presStyleCnt="1" custScaleX="158249" custLinFactNeighborX="-4088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B648ED0-0F99-42A8-B4DC-337E12E2A6F5}" type="pres">
      <dgm:prSet presAssocID="{FFAECD20-0433-4DAB-A38C-178FE8E8B87C}" presName="rootConnector" presStyleLbl="node3" presStyleIdx="0" presStyleCnt="1"/>
      <dgm:spPr/>
      <dgm:t>
        <a:bodyPr/>
        <a:lstStyle/>
        <a:p>
          <a:endParaRPr lang="ru-RU"/>
        </a:p>
      </dgm:t>
    </dgm:pt>
    <dgm:pt modelId="{D9A30F98-785E-4BCA-928E-112F0D166754}" type="pres">
      <dgm:prSet presAssocID="{FFAECD20-0433-4DAB-A38C-178FE8E8B87C}" presName="hierChild4" presStyleCnt="0"/>
      <dgm:spPr/>
    </dgm:pt>
    <dgm:pt modelId="{D9126EBF-772D-4DE4-A5F7-B6326606B75A}" type="pres">
      <dgm:prSet presAssocID="{FFAECD20-0433-4DAB-A38C-178FE8E8B87C}" presName="hierChild5" presStyleCnt="0"/>
      <dgm:spPr/>
    </dgm:pt>
    <dgm:pt modelId="{1077D2AC-3CC7-4B21-8DBC-7DC626DBE781}" type="pres">
      <dgm:prSet presAssocID="{EA9964CE-C9FA-43EE-BF84-DE20B9BBD062}" presName="hierChild5" presStyleCnt="0"/>
      <dgm:spPr/>
    </dgm:pt>
    <dgm:pt modelId="{4308EA6E-85F3-4BC4-9B23-370B73FE8388}" type="pres">
      <dgm:prSet presAssocID="{97C82C7D-FB57-4BC4-BCB5-ED5355474C45}" presName="Name37" presStyleLbl="parChTrans1D2" presStyleIdx="1" presStyleCnt="3"/>
      <dgm:spPr/>
      <dgm:t>
        <a:bodyPr/>
        <a:lstStyle/>
        <a:p>
          <a:endParaRPr lang="ru-RU"/>
        </a:p>
      </dgm:t>
    </dgm:pt>
    <dgm:pt modelId="{36549F3F-EE40-4203-ADAC-D2EF69A6AAF0}" type="pres">
      <dgm:prSet presAssocID="{F8358391-4CC0-4692-B3CC-800C23B8E61E}" presName="hierRoot2" presStyleCnt="0">
        <dgm:presLayoutVars>
          <dgm:hierBranch val="init"/>
        </dgm:presLayoutVars>
      </dgm:prSet>
      <dgm:spPr/>
    </dgm:pt>
    <dgm:pt modelId="{1104FA30-A952-4A7B-92A0-522B766F139F}" type="pres">
      <dgm:prSet presAssocID="{F8358391-4CC0-4692-B3CC-800C23B8E61E}" presName="rootComposite" presStyleCnt="0"/>
      <dgm:spPr/>
    </dgm:pt>
    <dgm:pt modelId="{A7553458-851C-416C-AFC2-38763FD9DC05}" type="pres">
      <dgm:prSet presAssocID="{F8358391-4CC0-4692-B3CC-800C23B8E61E}" presName="rootText" presStyleLbl="node2" presStyleIdx="1" presStyleCnt="3" custScaleX="158260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054FAB4-5B73-49E7-83F8-E485FE028704}" type="pres">
      <dgm:prSet presAssocID="{F8358391-4CC0-4692-B3CC-800C23B8E61E}" presName="rootConnector" presStyleLbl="node2" presStyleIdx="1" presStyleCnt="3"/>
      <dgm:spPr/>
      <dgm:t>
        <a:bodyPr/>
        <a:lstStyle/>
        <a:p>
          <a:endParaRPr lang="ru-RU"/>
        </a:p>
      </dgm:t>
    </dgm:pt>
    <dgm:pt modelId="{8897D91D-B2E5-46B1-ACC7-6A716C2AF037}" type="pres">
      <dgm:prSet presAssocID="{F8358391-4CC0-4692-B3CC-800C23B8E61E}" presName="hierChild4" presStyleCnt="0"/>
      <dgm:spPr/>
    </dgm:pt>
    <dgm:pt modelId="{E5D760B1-77DE-4B81-994C-68C3DDA5718D}" type="pres">
      <dgm:prSet presAssocID="{F8358391-4CC0-4692-B3CC-800C23B8E61E}" presName="hierChild5" presStyleCnt="0"/>
      <dgm:spPr/>
    </dgm:pt>
    <dgm:pt modelId="{1CCA12E8-859E-4703-BCDC-91EC6DA741D0}" type="pres">
      <dgm:prSet presAssocID="{61A14650-3D70-4784-B21F-F188AFE4A068}" presName="Name37" presStyleLbl="parChTrans1D2" presStyleIdx="2" presStyleCnt="3"/>
      <dgm:spPr/>
      <dgm:t>
        <a:bodyPr/>
        <a:lstStyle/>
        <a:p>
          <a:endParaRPr lang="ru-RU"/>
        </a:p>
      </dgm:t>
    </dgm:pt>
    <dgm:pt modelId="{A2809216-FC0D-4F38-9442-9E2A31D5913A}" type="pres">
      <dgm:prSet presAssocID="{22146E71-04AD-4296-8DAB-80BEA0CD8E29}" presName="hierRoot2" presStyleCnt="0">
        <dgm:presLayoutVars>
          <dgm:hierBranch val="init"/>
        </dgm:presLayoutVars>
      </dgm:prSet>
      <dgm:spPr/>
    </dgm:pt>
    <dgm:pt modelId="{1C75685A-44EE-444E-8484-216CE9E63CFA}" type="pres">
      <dgm:prSet presAssocID="{22146E71-04AD-4296-8DAB-80BEA0CD8E29}" presName="rootComposite" presStyleCnt="0"/>
      <dgm:spPr/>
    </dgm:pt>
    <dgm:pt modelId="{57DDCCDD-C197-4CBD-B466-10D165AF3E63}" type="pres">
      <dgm:prSet presAssocID="{22146E71-04AD-4296-8DAB-80BEA0CD8E29}" presName="rootText" presStyleLbl="node2" presStyleIdx="2" presStyleCnt="3" custScaleX="158260" custLinFactNeighborX="75537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40C9DE6-9ED4-41EC-93F4-DC1EB0D70065}" type="pres">
      <dgm:prSet presAssocID="{22146E71-04AD-4296-8DAB-80BEA0CD8E29}" presName="rootConnector" presStyleLbl="node2" presStyleIdx="2" presStyleCnt="3"/>
      <dgm:spPr/>
      <dgm:t>
        <a:bodyPr/>
        <a:lstStyle/>
        <a:p>
          <a:endParaRPr lang="ru-RU"/>
        </a:p>
      </dgm:t>
    </dgm:pt>
    <dgm:pt modelId="{9701E934-D3C2-4B93-92ED-392C8334ABD6}" type="pres">
      <dgm:prSet presAssocID="{22146E71-04AD-4296-8DAB-80BEA0CD8E29}" presName="hierChild4" presStyleCnt="0"/>
      <dgm:spPr/>
    </dgm:pt>
    <dgm:pt modelId="{FAD8DB22-34B9-4525-BF7C-40D510BCF1B9}" type="pres">
      <dgm:prSet presAssocID="{22146E71-04AD-4296-8DAB-80BEA0CD8E29}" presName="hierChild5" presStyleCnt="0"/>
      <dgm:spPr/>
    </dgm:pt>
    <dgm:pt modelId="{B12E87BD-9AEB-4757-A932-0B1388C08F54}" type="pres">
      <dgm:prSet presAssocID="{DAD64A08-EB31-440E-B471-CDC4B8B7C6D8}" presName="hierChild3" presStyleCnt="0"/>
      <dgm:spPr/>
    </dgm:pt>
  </dgm:ptLst>
  <dgm:cxnLst>
    <dgm:cxn modelId="{E4C27AFC-65AC-4114-BE52-05E5710A61AE}" type="presOf" srcId="{22146E71-04AD-4296-8DAB-80BEA0CD8E29}" destId="{D40C9DE6-9ED4-41EC-93F4-DC1EB0D70065}" srcOrd="1" destOrd="0" presId="urn:microsoft.com/office/officeart/2005/8/layout/orgChart1"/>
    <dgm:cxn modelId="{A1B9FB14-ED20-4DAA-AB83-A0A74B007275}" srcId="{DAD64A08-EB31-440E-B471-CDC4B8B7C6D8}" destId="{F8358391-4CC0-4692-B3CC-800C23B8E61E}" srcOrd="1" destOrd="0" parTransId="{97C82C7D-FB57-4BC4-BCB5-ED5355474C45}" sibTransId="{ECF0061C-D2DA-4F6A-A156-9716D124DCF9}"/>
    <dgm:cxn modelId="{4233E525-651F-4DB7-A1C7-433F8D2F547D}" type="presOf" srcId="{50F29D76-1AEB-4D24-8360-CAED1B44184F}" destId="{1FC09E16-D091-487F-98CA-C18057A13A86}" srcOrd="0" destOrd="0" presId="urn:microsoft.com/office/officeart/2005/8/layout/orgChart1"/>
    <dgm:cxn modelId="{92BB6DAD-CEB4-4EE2-BE74-67D85FCBC85C}" type="presOf" srcId="{F8358391-4CC0-4692-B3CC-800C23B8E61E}" destId="{A7553458-851C-416C-AFC2-38763FD9DC05}" srcOrd="0" destOrd="0" presId="urn:microsoft.com/office/officeart/2005/8/layout/orgChart1"/>
    <dgm:cxn modelId="{C0CA3113-D6D1-4246-97CE-6AC1126A079F}" type="presOf" srcId="{0EF3F725-EE1B-46A2-B47E-8D8287F528D0}" destId="{2BE16F31-D9BF-46A8-B659-5666D8B5A085}" srcOrd="0" destOrd="0" presId="urn:microsoft.com/office/officeart/2005/8/layout/orgChart1"/>
    <dgm:cxn modelId="{85216B5D-6A64-411A-A87A-4E32FF0AC500}" type="presOf" srcId="{9672A5AD-F342-4E2D-A12E-EFB1F52805B2}" destId="{6427BF68-224B-467E-82F8-920CF48B337D}" srcOrd="0" destOrd="0" presId="urn:microsoft.com/office/officeart/2005/8/layout/orgChart1"/>
    <dgm:cxn modelId="{0BDCD5FC-8499-4DF0-A74F-6E2272F8463A}" type="presOf" srcId="{FFAECD20-0433-4DAB-A38C-178FE8E8B87C}" destId="{ABF10C56-BA3E-431A-A2C3-EC12507C018B}" srcOrd="0" destOrd="0" presId="urn:microsoft.com/office/officeart/2005/8/layout/orgChart1"/>
    <dgm:cxn modelId="{6FA189A1-C2BA-4444-BB0E-8426B440B1ED}" type="presOf" srcId="{22146E71-04AD-4296-8DAB-80BEA0CD8E29}" destId="{57DDCCDD-C197-4CBD-B466-10D165AF3E63}" srcOrd="0" destOrd="0" presId="urn:microsoft.com/office/officeart/2005/8/layout/orgChart1"/>
    <dgm:cxn modelId="{6D2358E0-1C77-4741-BC65-72C53BF91976}" srcId="{DAD64A08-EB31-440E-B471-CDC4B8B7C6D8}" destId="{EA9964CE-C9FA-43EE-BF84-DE20B9BBD062}" srcOrd="0" destOrd="0" parTransId="{50F29D76-1AEB-4D24-8360-CAED1B44184F}" sibTransId="{51B6264F-3AB8-46D6-A081-EE98402904AC}"/>
    <dgm:cxn modelId="{828A750C-0F4B-414E-88E8-C82C0BD57BFB}" srcId="{EA9964CE-C9FA-43EE-BF84-DE20B9BBD062}" destId="{FFAECD20-0433-4DAB-A38C-178FE8E8B87C}" srcOrd="0" destOrd="0" parTransId="{0EF3F725-EE1B-46A2-B47E-8D8287F528D0}" sibTransId="{8FE8F121-1055-413D-B2D9-6E97219111C6}"/>
    <dgm:cxn modelId="{61AE5B98-4657-4D2D-A0DF-18EA652EB9B7}" type="presOf" srcId="{FFAECD20-0433-4DAB-A38C-178FE8E8B87C}" destId="{CB648ED0-0F99-42A8-B4DC-337E12E2A6F5}" srcOrd="1" destOrd="0" presId="urn:microsoft.com/office/officeart/2005/8/layout/orgChart1"/>
    <dgm:cxn modelId="{1206DD8C-BE78-4399-AA42-A267AC70CFC2}" type="presOf" srcId="{97C82C7D-FB57-4BC4-BCB5-ED5355474C45}" destId="{4308EA6E-85F3-4BC4-9B23-370B73FE8388}" srcOrd="0" destOrd="0" presId="urn:microsoft.com/office/officeart/2005/8/layout/orgChart1"/>
    <dgm:cxn modelId="{91AC9452-C9F5-40FE-9D16-28524CE9BA2F}" srcId="{9672A5AD-F342-4E2D-A12E-EFB1F52805B2}" destId="{DAD64A08-EB31-440E-B471-CDC4B8B7C6D8}" srcOrd="0" destOrd="0" parTransId="{0EAC7AA7-FFAA-48FA-9448-33F61F587176}" sibTransId="{7569BCE3-34C8-4E0A-B03F-D41C6E5C0096}"/>
    <dgm:cxn modelId="{7BE2E9D2-17A4-4AC5-BAED-2A9604294CD7}" type="presOf" srcId="{EA9964CE-C9FA-43EE-BF84-DE20B9BBD062}" destId="{68F21A67-8E90-4F6C-A25F-FED402CC847C}" srcOrd="1" destOrd="0" presId="urn:microsoft.com/office/officeart/2005/8/layout/orgChart1"/>
    <dgm:cxn modelId="{74215B4F-663D-450C-AE8B-E00DB2EE576D}" type="presOf" srcId="{DAD64A08-EB31-440E-B471-CDC4B8B7C6D8}" destId="{589A6463-C039-4D69-B432-F8B405D8617F}" srcOrd="0" destOrd="0" presId="urn:microsoft.com/office/officeart/2005/8/layout/orgChart1"/>
    <dgm:cxn modelId="{B5A167AE-336F-44CD-B7C7-DE45AC50A930}" type="presOf" srcId="{EA9964CE-C9FA-43EE-BF84-DE20B9BBD062}" destId="{97CE26EF-D29D-4018-908F-9607F870A3B5}" srcOrd="0" destOrd="0" presId="urn:microsoft.com/office/officeart/2005/8/layout/orgChart1"/>
    <dgm:cxn modelId="{B1B7204E-4C35-401D-971B-5C9C2752146B}" srcId="{DAD64A08-EB31-440E-B471-CDC4B8B7C6D8}" destId="{22146E71-04AD-4296-8DAB-80BEA0CD8E29}" srcOrd="2" destOrd="0" parTransId="{61A14650-3D70-4784-B21F-F188AFE4A068}" sibTransId="{3674224F-9918-48C8-855C-C74898C05055}"/>
    <dgm:cxn modelId="{7CE147E2-E733-466D-9419-51ED3C2E6DBC}" type="presOf" srcId="{61A14650-3D70-4784-B21F-F188AFE4A068}" destId="{1CCA12E8-859E-4703-BCDC-91EC6DA741D0}" srcOrd="0" destOrd="0" presId="urn:microsoft.com/office/officeart/2005/8/layout/orgChart1"/>
    <dgm:cxn modelId="{82BEDEC8-C493-44FE-8DDE-8481E58F559B}" type="presOf" srcId="{DAD64A08-EB31-440E-B471-CDC4B8B7C6D8}" destId="{BAE6BEB8-8BBA-4E8C-998B-E3AF065F018A}" srcOrd="1" destOrd="0" presId="urn:microsoft.com/office/officeart/2005/8/layout/orgChart1"/>
    <dgm:cxn modelId="{DB3FFC95-22FA-46DD-B8F7-C8612EE199AB}" type="presOf" srcId="{F8358391-4CC0-4692-B3CC-800C23B8E61E}" destId="{7054FAB4-5B73-49E7-83F8-E485FE028704}" srcOrd="1" destOrd="0" presId="urn:microsoft.com/office/officeart/2005/8/layout/orgChart1"/>
    <dgm:cxn modelId="{5070F6A6-06B8-4EF1-884A-BE3554DAE823}" type="presParOf" srcId="{6427BF68-224B-467E-82F8-920CF48B337D}" destId="{D24CF0C0-04EF-4D9D-81EE-3BCA1BF09834}" srcOrd="0" destOrd="0" presId="urn:microsoft.com/office/officeart/2005/8/layout/orgChart1"/>
    <dgm:cxn modelId="{182CFA8F-D26C-4A3D-85E3-878059230713}" type="presParOf" srcId="{D24CF0C0-04EF-4D9D-81EE-3BCA1BF09834}" destId="{DFDF9C43-2D71-40F5-B014-EE641BDBCD97}" srcOrd="0" destOrd="0" presId="urn:microsoft.com/office/officeart/2005/8/layout/orgChart1"/>
    <dgm:cxn modelId="{A86B6D55-D853-4781-87D5-D50B3BBD3075}" type="presParOf" srcId="{DFDF9C43-2D71-40F5-B014-EE641BDBCD97}" destId="{589A6463-C039-4D69-B432-F8B405D8617F}" srcOrd="0" destOrd="0" presId="urn:microsoft.com/office/officeart/2005/8/layout/orgChart1"/>
    <dgm:cxn modelId="{2AA287CD-E9DD-4FC0-BE96-D5814B75D4CF}" type="presParOf" srcId="{DFDF9C43-2D71-40F5-B014-EE641BDBCD97}" destId="{BAE6BEB8-8BBA-4E8C-998B-E3AF065F018A}" srcOrd="1" destOrd="0" presId="urn:microsoft.com/office/officeart/2005/8/layout/orgChart1"/>
    <dgm:cxn modelId="{70944747-07D3-4182-8B6D-ECBF02C8F3CC}" type="presParOf" srcId="{D24CF0C0-04EF-4D9D-81EE-3BCA1BF09834}" destId="{052BAA97-0F97-4642-B762-0B3B8CB9ABCC}" srcOrd="1" destOrd="0" presId="urn:microsoft.com/office/officeart/2005/8/layout/orgChart1"/>
    <dgm:cxn modelId="{E9B31BA0-977D-482B-8E62-71996E02CB9C}" type="presParOf" srcId="{052BAA97-0F97-4642-B762-0B3B8CB9ABCC}" destId="{1FC09E16-D091-487F-98CA-C18057A13A86}" srcOrd="0" destOrd="0" presId="urn:microsoft.com/office/officeart/2005/8/layout/orgChart1"/>
    <dgm:cxn modelId="{5F7C59C7-626B-4A5C-9E4D-A95840B463FD}" type="presParOf" srcId="{052BAA97-0F97-4642-B762-0B3B8CB9ABCC}" destId="{F0B0E979-C6FE-4165-BAD0-26DE1B139DC9}" srcOrd="1" destOrd="0" presId="urn:microsoft.com/office/officeart/2005/8/layout/orgChart1"/>
    <dgm:cxn modelId="{A59043FA-9761-475E-B7F6-39081D5A8E99}" type="presParOf" srcId="{F0B0E979-C6FE-4165-BAD0-26DE1B139DC9}" destId="{FDE212AB-CE8E-4DE8-B5E0-E29F55485B1D}" srcOrd="0" destOrd="0" presId="urn:microsoft.com/office/officeart/2005/8/layout/orgChart1"/>
    <dgm:cxn modelId="{CA97D580-BB31-491F-97CC-B74E0DF9ED64}" type="presParOf" srcId="{FDE212AB-CE8E-4DE8-B5E0-E29F55485B1D}" destId="{97CE26EF-D29D-4018-908F-9607F870A3B5}" srcOrd="0" destOrd="0" presId="urn:microsoft.com/office/officeart/2005/8/layout/orgChart1"/>
    <dgm:cxn modelId="{EC6F3DE0-A324-4622-8E35-6C26D18EA2F5}" type="presParOf" srcId="{FDE212AB-CE8E-4DE8-B5E0-E29F55485B1D}" destId="{68F21A67-8E90-4F6C-A25F-FED402CC847C}" srcOrd="1" destOrd="0" presId="urn:microsoft.com/office/officeart/2005/8/layout/orgChart1"/>
    <dgm:cxn modelId="{5DB8CE1D-4D81-4EBE-96D8-371FD9862CB2}" type="presParOf" srcId="{F0B0E979-C6FE-4165-BAD0-26DE1B139DC9}" destId="{279438D2-4CE7-446B-86AB-234A20DF1149}" srcOrd="1" destOrd="0" presId="urn:microsoft.com/office/officeart/2005/8/layout/orgChart1"/>
    <dgm:cxn modelId="{D8AEA6C5-2FCC-4B6C-81AE-42F132893573}" type="presParOf" srcId="{279438D2-4CE7-446B-86AB-234A20DF1149}" destId="{2BE16F31-D9BF-46A8-B659-5666D8B5A085}" srcOrd="0" destOrd="0" presId="urn:microsoft.com/office/officeart/2005/8/layout/orgChart1"/>
    <dgm:cxn modelId="{C5FD3237-FF0A-4E65-A8E9-35E1BD8768D2}" type="presParOf" srcId="{279438D2-4CE7-446B-86AB-234A20DF1149}" destId="{4D54EC55-8374-418D-8023-7066CA813D61}" srcOrd="1" destOrd="0" presId="urn:microsoft.com/office/officeart/2005/8/layout/orgChart1"/>
    <dgm:cxn modelId="{01C8556E-580D-4D40-8879-65AEB16EFA61}" type="presParOf" srcId="{4D54EC55-8374-418D-8023-7066CA813D61}" destId="{32EDA65B-0A06-4088-B790-B295F173D6CB}" srcOrd="0" destOrd="0" presId="urn:microsoft.com/office/officeart/2005/8/layout/orgChart1"/>
    <dgm:cxn modelId="{FE89514A-C113-477D-8715-E84D401D9A21}" type="presParOf" srcId="{32EDA65B-0A06-4088-B790-B295F173D6CB}" destId="{ABF10C56-BA3E-431A-A2C3-EC12507C018B}" srcOrd="0" destOrd="0" presId="urn:microsoft.com/office/officeart/2005/8/layout/orgChart1"/>
    <dgm:cxn modelId="{F9D7B1CB-3652-4FB5-9666-F4D1072856F7}" type="presParOf" srcId="{32EDA65B-0A06-4088-B790-B295F173D6CB}" destId="{CB648ED0-0F99-42A8-B4DC-337E12E2A6F5}" srcOrd="1" destOrd="0" presId="urn:microsoft.com/office/officeart/2005/8/layout/orgChart1"/>
    <dgm:cxn modelId="{75C64DB0-0115-4C6D-B0C2-EC70DE083FF2}" type="presParOf" srcId="{4D54EC55-8374-418D-8023-7066CA813D61}" destId="{D9A30F98-785E-4BCA-928E-112F0D166754}" srcOrd="1" destOrd="0" presId="urn:microsoft.com/office/officeart/2005/8/layout/orgChart1"/>
    <dgm:cxn modelId="{1B2B9003-2E89-4E52-9594-5ABE33409B56}" type="presParOf" srcId="{4D54EC55-8374-418D-8023-7066CA813D61}" destId="{D9126EBF-772D-4DE4-A5F7-B6326606B75A}" srcOrd="2" destOrd="0" presId="urn:microsoft.com/office/officeart/2005/8/layout/orgChart1"/>
    <dgm:cxn modelId="{A7F9C58D-5B65-4F06-8C00-B4DF011A40D0}" type="presParOf" srcId="{F0B0E979-C6FE-4165-BAD0-26DE1B139DC9}" destId="{1077D2AC-3CC7-4B21-8DBC-7DC626DBE781}" srcOrd="2" destOrd="0" presId="urn:microsoft.com/office/officeart/2005/8/layout/orgChart1"/>
    <dgm:cxn modelId="{5D18E018-AC2A-46CA-A9FE-35D41DE864A6}" type="presParOf" srcId="{052BAA97-0F97-4642-B762-0B3B8CB9ABCC}" destId="{4308EA6E-85F3-4BC4-9B23-370B73FE8388}" srcOrd="2" destOrd="0" presId="urn:microsoft.com/office/officeart/2005/8/layout/orgChart1"/>
    <dgm:cxn modelId="{9C2AC750-266C-4A6C-AE96-20A26C9D7A33}" type="presParOf" srcId="{052BAA97-0F97-4642-B762-0B3B8CB9ABCC}" destId="{36549F3F-EE40-4203-ADAC-D2EF69A6AAF0}" srcOrd="3" destOrd="0" presId="urn:microsoft.com/office/officeart/2005/8/layout/orgChart1"/>
    <dgm:cxn modelId="{05DB036B-C94D-451D-A99E-09E59DC11680}" type="presParOf" srcId="{36549F3F-EE40-4203-ADAC-D2EF69A6AAF0}" destId="{1104FA30-A952-4A7B-92A0-522B766F139F}" srcOrd="0" destOrd="0" presId="urn:microsoft.com/office/officeart/2005/8/layout/orgChart1"/>
    <dgm:cxn modelId="{C639C3DF-2F84-4C1F-B18A-D1F6354276E1}" type="presParOf" srcId="{1104FA30-A952-4A7B-92A0-522B766F139F}" destId="{A7553458-851C-416C-AFC2-38763FD9DC05}" srcOrd="0" destOrd="0" presId="urn:microsoft.com/office/officeart/2005/8/layout/orgChart1"/>
    <dgm:cxn modelId="{FF411890-3106-4C7F-80B2-94FD4011E470}" type="presParOf" srcId="{1104FA30-A952-4A7B-92A0-522B766F139F}" destId="{7054FAB4-5B73-49E7-83F8-E485FE028704}" srcOrd="1" destOrd="0" presId="urn:microsoft.com/office/officeart/2005/8/layout/orgChart1"/>
    <dgm:cxn modelId="{B66316DB-DF16-439B-80B9-0E4098FE7494}" type="presParOf" srcId="{36549F3F-EE40-4203-ADAC-D2EF69A6AAF0}" destId="{8897D91D-B2E5-46B1-ACC7-6A716C2AF037}" srcOrd="1" destOrd="0" presId="urn:microsoft.com/office/officeart/2005/8/layout/orgChart1"/>
    <dgm:cxn modelId="{AE23406E-194E-49A5-A838-140D4EF71861}" type="presParOf" srcId="{36549F3F-EE40-4203-ADAC-D2EF69A6AAF0}" destId="{E5D760B1-77DE-4B81-994C-68C3DDA5718D}" srcOrd="2" destOrd="0" presId="urn:microsoft.com/office/officeart/2005/8/layout/orgChart1"/>
    <dgm:cxn modelId="{0335E570-BB7F-44BD-B188-25DC3F7E8AFA}" type="presParOf" srcId="{052BAA97-0F97-4642-B762-0B3B8CB9ABCC}" destId="{1CCA12E8-859E-4703-BCDC-91EC6DA741D0}" srcOrd="4" destOrd="0" presId="urn:microsoft.com/office/officeart/2005/8/layout/orgChart1"/>
    <dgm:cxn modelId="{00616BA5-23DA-4CC1-9197-D2C3BEFE78EA}" type="presParOf" srcId="{052BAA97-0F97-4642-B762-0B3B8CB9ABCC}" destId="{A2809216-FC0D-4F38-9442-9E2A31D5913A}" srcOrd="5" destOrd="0" presId="urn:microsoft.com/office/officeart/2005/8/layout/orgChart1"/>
    <dgm:cxn modelId="{CE2E99B8-B744-4922-82C3-1D4E69F7AEED}" type="presParOf" srcId="{A2809216-FC0D-4F38-9442-9E2A31D5913A}" destId="{1C75685A-44EE-444E-8484-216CE9E63CFA}" srcOrd="0" destOrd="0" presId="urn:microsoft.com/office/officeart/2005/8/layout/orgChart1"/>
    <dgm:cxn modelId="{1FB6D29E-4DAF-4291-8C3A-FF9A0B641C1B}" type="presParOf" srcId="{1C75685A-44EE-444E-8484-216CE9E63CFA}" destId="{57DDCCDD-C197-4CBD-B466-10D165AF3E63}" srcOrd="0" destOrd="0" presId="urn:microsoft.com/office/officeart/2005/8/layout/orgChart1"/>
    <dgm:cxn modelId="{5701265A-ACC9-40FE-982F-5DAE1D2730BD}" type="presParOf" srcId="{1C75685A-44EE-444E-8484-216CE9E63CFA}" destId="{D40C9DE6-9ED4-41EC-93F4-DC1EB0D70065}" srcOrd="1" destOrd="0" presId="urn:microsoft.com/office/officeart/2005/8/layout/orgChart1"/>
    <dgm:cxn modelId="{3EE42287-B029-436F-974B-163374894967}" type="presParOf" srcId="{A2809216-FC0D-4F38-9442-9E2A31D5913A}" destId="{9701E934-D3C2-4B93-92ED-392C8334ABD6}" srcOrd="1" destOrd="0" presId="urn:microsoft.com/office/officeart/2005/8/layout/orgChart1"/>
    <dgm:cxn modelId="{D2A6C7FB-E11E-4429-8BE7-70EFA1E999E6}" type="presParOf" srcId="{A2809216-FC0D-4F38-9442-9E2A31D5913A}" destId="{FAD8DB22-34B9-4525-BF7C-40D510BCF1B9}" srcOrd="2" destOrd="0" presId="urn:microsoft.com/office/officeart/2005/8/layout/orgChart1"/>
    <dgm:cxn modelId="{275C1134-9421-40F1-A52D-F410B25D2FF2}" type="presParOf" srcId="{D24CF0C0-04EF-4D9D-81EE-3BCA1BF09834}" destId="{B12E87BD-9AEB-4757-A932-0B1388C08F54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E7D05B-9654-40DF-9708-A556BC3F4408}">
      <dsp:nvSpPr>
        <dsp:cNvPr id="0" name=""/>
        <dsp:cNvSpPr/>
      </dsp:nvSpPr>
      <dsp:spPr>
        <a:xfrm rot="5400000">
          <a:off x="-205776" y="211599"/>
          <a:ext cx="1371846" cy="96029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1</a:t>
          </a:r>
          <a:endParaRPr lang="ru-RU" sz="2800" kern="1200" dirty="0"/>
        </a:p>
      </dsp:txBody>
      <dsp:txXfrm rot="-5400000">
        <a:off x="1" y="485968"/>
        <a:ext cx="960292" cy="411554"/>
      </dsp:txXfrm>
    </dsp:sp>
    <dsp:sp modelId="{0F19EED6-11E0-4303-AA33-0F4315C27B5C}">
      <dsp:nvSpPr>
        <dsp:cNvPr id="0" name=""/>
        <dsp:cNvSpPr/>
      </dsp:nvSpPr>
      <dsp:spPr>
        <a:xfrm rot="5400000">
          <a:off x="5915648" y="-4949533"/>
          <a:ext cx="891700" cy="10802411"/>
        </a:xfrm>
        <a:prstGeom prst="round2SameRect">
          <a:avLst/>
        </a:prstGeom>
        <a:noFill/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912" tIns="16510" rIns="16510" bIns="16510" numCol="1" spcCol="1270" anchor="ctr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600" kern="1200" dirty="0" smtClean="0"/>
            <a:t>потребность в накоплении социального опыта, формировании навыков общения</a:t>
          </a:r>
          <a:endParaRPr lang="ru-RU" sz="2600" kern="1200" dirty="0"/>
        </a:p>
      </dsp:txBody>
      <dsp:txXfrm rot="-5400000">
        <a:off x="960293" y="49351"/>
        <a:ext cx="10758882" cy="804642"/>
      </dsp:txXfrm>
    </dsp:sp>
    <dsp:sp modelId="{C5265DDC-D472-4C04-80E6-60D4C76615AC}">
      <dsp:nvSpPr>
        <dsp:cNvPr id="0" name=""/>
        <dsp:cNvSpPr/>
      </dsp:nvSpPr>
      <dsp:spPr>
        <a:xfrm rot="5400000">
          <a:off x="-366790" y="1613304"/>
          <a:ext cx="1693873" cy="96029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2</a:t>
          </a:r>
          <a:endParaRPr lang="ru-RU" sz="2800" kern="1200" dirty="0"/>
        </a:p>
      </dsp:txBody>
      <dsp:txXfrm rot="-5400000">
        <a:off x="1" y="1726659"/>
        <a:ext cx="960292" cy="733581"/>
      </dsp:txXfrm>
    </dsp:sp>
    <dsp:sp modelId="{FBE8617B-F332-4512-9F7D-C02222A47E88}">
      <dsp:nvSpPr>
        <dsp:cNvPr id="0" name=""/>
        <dsp:cNvSpPr/>
      </dsp:nvSpPr>
      <dsp:spPr>
        <a:xfrm rot="5400000">
          <a:off x="5750170" y="-3547827"/>
          <a:ext cx="1222654" cy="10802411"/>
        </a:xfrm>
        <a:prstGeom prst="round2SameRect">
          <a:avLst/>
        </a:prstGeom>
        <a:noFill/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912" tIns="16510" rIns="16510" bIns="16510" numCol="1" spcCol="1270" anchor="ctr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600" kern="1200" dirty="0" smtClean="0"/>
            <a:t>потребность в развитии познавательных психических процессов, мотивации к учению, формирование самостоятельности, навыков самоконтроля в поведении </a:t>
          </a:r>
          <a:endParaRPr lang="ru-RU" sz="2600" kern="1200" dirty="0"/>
        </a:p>
      </dsp:txBody>
      <dsp:txXfrm rot="-5400000">
        <a:off x="960292" y="1301736"/>
        <a:ext cx="10742726" cy="1103284"/>
      </dsp:txXfrm>
    </dsp:sp>
    <dsp:sp modelId="{19A6C276-D35A-4398-ACEA-1388160C4C88}">
      <dsp:nvSpPr>
        <dsp:cNvPr id="0" name=""/>
        <dsp:cNvSpPr/>
      </dsp:nvSpPr>
      <dsp:spPr>
        <a:xfrm rot="5400000">
          <a:off x="-205776" y="3010546"/>
          <a:ext cx="1371846" cy="96029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3</a:t>
          </a:r>
          <a:endParaRPr lang="ru-RU" sz="2800" kern="1200" dirty="0"/>
        </a:p>
      </dsp:txBody>
      <dsp:txXfrm rot="-5400000">
        <a:off x="1" y="3284915"/>
        <a:ext cx="960292" cy="411554"/>
      </dsp:txXfrm>
    </dsp:sp>
    <dsp:sp modelId="{56EC4B40-A771-4109-9DEC-6BD5EBFBF030}">
      <dsp:nvSpPr>
        <dsp:cNvPr id="0" name=""/>
        <dsp:cNvSpPr/>
      </dsp:nvSpPr>
      <dsp:spPr>
        <a:xfrm rot="5400000">
          <a:off x="5915648" y="-2150585"/>
          <a:ext cx="891700" cy="10802411"/>
        </a:xfrm>
        <a:prstGeom prst="round2SameRect">
          <a:avLst/>
        </a:prstGeom>
        <a:noFill/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912" tIns="16510" rIns="16510" bIns="16510" numCol="1" spcCol="1270" anchor="ctr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600" kern="1200" dirty="0" smtClean="0"/>
            <a:t>потребность в уменьшении физической, умственной нагрузки в процессе обучения</a:t>
          </a:r>
          <a:endParaRPr lang="ru-RU" sz="2600" kern="1200" dirty="0"/>
        </a:p>
      </dsp:txBody>
      <dsp:txXfrm rot="-5400000">
        <a:off x="960293" y="2848299"/>
        <a:ext cx="10758882" cy="804642"/>
      </dsp:txXfrm>
    </dsp:sp>
    <dsp:sp modelId="{62FD3400-2670-4900-8887-45A0025A8858}">
      <dsp:nvSpPr>
        <dsp:cNvPr id="0" name=""/>
        <dsp:cNvSpPr/>
      </dsp:nvSpPr>
      <dsp:spPr>
        <a:xfrm rot="5400000">
          <a:off x="-205776" y="4246774"/>
          <a:ext cx="1371846" cy="960292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4</a:t>
          </a:r>
          <a:endParaRPr lang="ru-RU" sz="2800" kern="1200" dirty="0"/>
        </a:p>
      </dsp:txBody>
      <dsp:txXfrm rot="-5400000">
        <a:off x="1" y="4521143"/>
        <a:ext cx="960292" cy="411554"/>
      </dsp:txXfrm>
    </dsp:sp>
    <dsp:sp modelId="{5EC01C9D-7C85-4013-8453-DDBA41990B77}">
      <dsp:nvSpPr>
        <dsp:cNvPr id="0" name=""/>
        <dsp:cNvSpPr/>
      </dsp:nvSpPr>
      <dsp:spPr>
        <a:xfrm rot="5400000">
          <a:off x="5915648" y="-914357"/>
          <a:ext cx="891700" cy="10802411"/>
        </a:xfrm>
        <a:prstGeom prst="round2SameRect">
          <a:avLst/>
        </a:prstGeom>
        <a:noFill/>
        <a:ln w="1905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4912" tIns="16510" rIns="16510" bIns="16510" numCol="1" spcCol="1270" anchor="ctr" anchorCtr="0">
          <a:noAutofit/>
        </a:bodyPr>
        <a:lstStyle/>
        <a:p>
          <a:pPr marL="228600" lvl="1" indent="-228600" algn="l" defTabSz="1155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600" kern="1200" dirty="0" smtClean="0"/>
            <a:t>потребность в психолого-педагогическом сопровождении со стороны педагогического состава</a:t>
          </a:r>
          <a:endParaRPr lang="ru-RU" sz="2600" kern="1200" dirty="0"/>
        </a:p>
      </dsp:txBody>
      <dsp:txXfrm rot="-5400000">
        <a:off x="960293" y="4084527"/>
        <a:ext cx="10758882" cy="80464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CA12E8-859E-4703-BCDC-91EC6DA741D0}">
      <dsp:nvSpPr>
        <dsp:cNvPr id="0" name=""/>
        <dsp:cNvSpPr/>
      </dsp:nvSpPr>
      <dsp:spPr>
        <a:xfrm>
          <a:off x="5855594" y="2062270"/>
          <a:ext cx="4062589" cy="47583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7919"/>
              </a:lnTo>
              <a:lnTo>
                <a:pt x="4062589" y="237919"/>
              </a:lnTo>
              <a:lnTo>
                <a:pt x="4062589" y="475838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308EA6E-85F3-4BC4-9B23-370B73FE8388}">
      <dsp:nvSpPr>
        <dsp:cNvPr id="0" name=""/>
        <dsp:cNvSpPr/>
      </dsp:nvSpPr>
      <dsp:spPr>
        <a:xfrm>
          <a:off x="5809749" y="2062270"/>
          <a:ext cx="91440" cy="475838"/>
        </a:xfrm>
        <a:custGeom>
          <a:avLst/>
          <a:gdLst/>
          <a:ahLst/>
          <a:cxnLst/>
          <a:rect l="0" t="0" r="0" b="0"/>
          <a:pathLst>
            <a:path>
              <a:moveTo>
                <a:pt x="45844" y="0"/>
              </a:moveTo>
              <a:lnTo>
                <a:pt x="45844" y="237919"/>
              </a:lnTo>
              <a:lnTo>
                <a:pt x="45720" y="237919"/>
              </a:lnTo>
              <a:lnTo>
                <a:pt x="45720" y="475838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BE16F31-D9BF-46A8-B659-5666D8B5A085}">
      <dsp:nvSpPr>
        <dsp:cNvPr id="0" name=""/>
        <dsp:cNvSpPr/>
      </dsp:nvSpPr>
      <dsp:spPr>
        <a:xfrm>
          <a:off x="0" y="3671057"/>
          <a:ext cx="358576" cy="1042312"/>
        </a:xfrm>
        <a:custGeom>
          <a:avLst/>
          <a:gdLst/>
          <a:ahLst/>
          <a:cxnLst/>
          <a:rect l="0" t="0" r="0" b="0"/>
          <a:pathLst>
            <a:path>
              <a:moveTo>
                <a:pt x="358576" y="0"/>
              </a:moveTo>
              <a:lnTo>
                <a:pt x="0" y="1042312"/>
              </a:lnTo>
            </a:path>
          </a:pathLst>
        </a:custGeom>
        <a:noFill/>
        <a:ln w="19050" cap="rnd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FC09E16-D091-487F-98CA-C18057A13A86}">
      <dsp:nvSpPr>
        <dsp:cNvPr id="0" name=""/>
        <dsp:cNvSpPr/>
      </dsp:nvSpPr>
      <dsp:spPr>
        <a:xfrm>
          <a:off x="1792880" y="2062270"/>
          <a:ext cx="4062713" cy="475838"/>
        </a:xfrm>
        <a:custGeom>
          <a:avLst/>
          <a:gdLst/>
          <a:ahLst/>
          <a:cxnLst/>
          <a:rect l="0" t="0" r="0" b="0"/>
          <a:pathLst>
            <a:path>
              <a:moveTo>
                <a:pt x="4062713" y="0"/>
              </a:moveTo>
              <a:lnTo>
                <a:pt x="4062713" y="237919"/>
              </a:lnTo>
              <a:lnTo>
                <a:pt x="0" y="237919"/>
              </a:lnTo>
              <a:lnTo>
                <a:pt x="0" y="475838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9A6463-C039-4D69-B432-F8B405D8617F}">
      <dsp:nvSpPr>
        <dsp:cNvPr id="0" name=""/>
        <dsp:cNvSpPr/>
      </dsp:nvSpPr>
      <dsp:spPr>
        <a:xfrm>
          <a:off x="260333" y="929321"/>
          <a:ext cx="11190520" cy="113294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/>
            <a:t>Современные технологии в специальном обучении</a:t>
          </a:r>
          <a:endParaRPr lang="ru-RU" sz="3200" kern="1200" dirty="0"/>
        </a:p>
      </dsp:txBody>
      <dsp:txXfrm>
        <a:off x="260333" y="929321"/>
        <a:ext cx="11190520" cy="1132948"/>
      </dsp:txXfrm>
    </dsp:sp>
    <dsp:sp modelId="{97CE26EF-D29D-4018-908F-9607F870A3B5}">
      <dsp:nvSpPr>
        <dsp:cNvPr id="0" name=""/>
        <dsp:cNvSpPr/>
      </dsp:nvSpPr>
      <dsp:spPr>
        <a:xfrm>
          <a:off x="0" y="2538109"/>
          <a:ext cx="3585760" cy="113294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Технологии активного обучения</a:t>
          </a:r>
          <a:endParaRPr lang="ru-RU" sz="2400" b="1" kern="1200" dirty="0"/>
        </a:p>
      </dsp:txBody>
      <dsp:txXfrm>
        <a:off x="0" y="2538109"/>
        <a:ext cx="3585760" cy="1132948"/>
      </dsp:txXfrm>
    </dsp:sp>
    <dsp:sp modelId="{ABF10C56-BA3E-431A-A2C3-EC12507C018B}">
      <dsp:nvSpPr>
        <dsp:cNvPr id="0" name=""/>
        <dsp:cNvSpPr/>
      </dsp:nvSpPr>
      <dsp:spPr>
        <a:xfrm>
          <a:off x="0" y="4146896"/>
          <a:ext cx="3585760" cy="113294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игровые</a:t>
          </a:r>
          <a:endParaRPr lang="ru-RU" sz="2800" kern="1200" dirty="0"/>
        </a:p>
      </dsp:txBody>
      <dsp:txXfrm>
        <a:off x="0" y="4146896"/>
        <a:ext cx="3585760" cy="1132948"/>
      </dsp:txXfrm>
    </dsp:sp>
    <dsp:sp modelId="{A7553458-851C-416C-AFC2-38763FD9DC05}">
      <dsp:nvSpPr>
        <dsp:cNvPr id="0" name=""/>
        <dsp:cNvSpPr/>
      </dsp:nvSpPr>
      <dsp:spPr>
        <a:xfrm>
          <a:off x="4062464" y="2538109"/>
          <a:ext cx="3586009" cy="113294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/>
            <a:t>Обучение в сотрудничестве</a:t>
          </a:r>
          <a:endParaRPr lang="ru-RU" sz="2800" b="1" kern="1200" dirty="0"/>
        </a:p>
      </dsp:txBody>
      <dsp:txXfrm>
        <a:off x="4062464" y="2538109"/>
        <a:ext cx="3586009" cy="1132948"/>
      </dsp:txXfrm>
    </dsp:sp>
    <dsp:sp modelId="{57DDCCDD-C197-4CBD-B466-10D165AF3E63}">
      <dsp:nvSpPr>
        <dsp:cNvPr id="0" name=""/>
        <dsp:cNvSpPr/>
      </dsp:nvSpPr>
      <dsp:spPr>
        <a:xfrm>
          <a:off x="8125178" y="2538109"/>
          <a:ext cx="3586009" cy="1132948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Технологии проектного обучения</a:t>
          </a:r>
          <a:endParaRPr lang="ru-RU" sz="2400" b="1" kern="1200" dirty="0"/>
        </a:p>
      </dsp:txBody>
      <dsp:txXfrm>
        <a:off x="8125178" y="2538109"/>
        <a:ext cx="3586009" cy="113294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pPr/>
              <a:t>8/25/2023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pPr/>
              <a:t>8/25/2023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8/25/2023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8/25/2023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8/25/2023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pPr/>
              <a:t>8/25/2023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8/25/2023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8/25/2023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65160" y="90152"/>
            <a:ext cx="8255357" cy="3960684"/>
          </a:xfrm>
        </p:spPr>
        <p:txBody>
          <a:bodyPr/>
          <a:lstStyle/>
          <a:p>
            <a:r>
              <a:rPr lang="ru-RU" sz="4400" b="1" dirty="0" smtClean="0"/>
              <a:t/>
            </a:r>
            <a:br>
              <a:rPr lang="ru-RU" sz="4400" b="1" dirty="0" smtClean="0"/>
            </a:br>
            <a:r>
              <a:rPr lang="ru-RU" sz="4400" b="1" dirty="0" smtClean="0"/>
              <a:t>«</a:t>
            </a:r>
            <a:r>
              <a:rPr lang="ru-RU" sz="4400" b="1" dirty="0"/>
              <a:t>Современные технологии </a:t>
            </a:r>
            <a:r>
              <a:rPr lang="ru-RU" sz="4400" b="1" dirty="0" smtClean="0"/>
              <a:t>психолого-педагогического </a:t>
            </a:r>
            <a:r>
              <a:rPr lang="ru-RU" sz="4400" b="1" dirty="0"/>
              <a:t>сопровождения детей с ОВЗ»</a:t>
            </a:r>
            <a:br>
              <a:rPr lang="ru-RU" sz="4400" b="1" dirty="0"/>
            </a:br>
            <a:endParaRPr lang="ru-RU" sz="44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71978" y="4050833"/>
            <a:ext cx="8796270" cy="1757539"/>
          </a:xfrm>
        </p:spPr>
        <p:txBody>
          <a:bodyPr>
            <a:noAutofit/>
          </a:bodyPr>
          <a:lstStyle/>
          <a:p>
            <a:r>
              <a:rPr lang="ru-RU" sz="2800" dirty="0" err="1" smtClean="0"/>
              <a:t>И.О.директора</a:t>
            </a:r>
            <a:r>
              <a:rPr lang="ru-RU" sz="2800" dirty="0" smtClean="0"/>
              <a:t> ОГКОУ «Школа-интернат № 92»</a:t>
            </a:r>
          </a:p>
          <a:p>
            <a:r>
              <a:rPr lang="ru-RU" sz="2800" dirty="0" smtClean="0"/>
              <a:t>Романова Елена Викторовна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xmlns="" val="3543418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25757"/>
            <a:ext cx="8596668" cy="721217"/>
          </a:xfrm>
        </p:spPr>
        <p:txBody>
          <a:bodyPr>
            <a:normAutofit fontScale="90000"/>
          </a:bodyPr>
          <a:lstStyle/>
          <a:p>
            <a:r>
              <a:rPr lang="ru-RU" sz="3100" b="1" dirty="0" smtClean="0"/>
              <a:t>2.Обучение </a:t>
            </a:r>
            <a:r>
              <a:rPr lang="ru-RU" sz="3100" b="1" dirty="0"/>
              <a:t>в </a:t>
            </a:r>
            <a:r>
              <a:rPr lang="ru-RU" sz="3100" b="1" dirty="0" smtClean="0"/>
              <a:t>сотрудничестве</a:t>
            </a:r>
            <a:r>
              <a:rPr lang="ru-RU" sz="2800" dirty="0"/>
              <a:t/>
            </a:r>
            <a:br>
              <a:rPr lang="ru-RU" sz="2800" dirty="0"/>
            </a:b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7577" y="592427"/>
            <a:ext cx="11676845" cy="862881"/>
          </a:xfrm>
        </p:spPr>
        <p:txBody>
          <a:bodyPr/>
          <a:lstStyle/>
          <a:p>
            <a:r>
              <a:rPr lang="ru-RU" sz="2000" b="1" dirty="0"/>
              <a:t>Формы учебного сотрудничества в начальной школе и  примеры деятельности  участников </a:t>
            </a:r>
          </a:p>
          <a:p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599939301"/>
              </p:ext>
            </p:extLst>
          </p:nvPr>
        </p:nvGraphicFramePr>
        <p:xfrm>
          <a:off x="257577" y="1390914"/>
          <a:ext cx="11676846" cy="49841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20474"/>
                <a:gridCol w="8856372"/>
              </a:tblGrid>
              <a:tr h="461553">
                <a:tc>
                  <a:txBody>
                    <a:bodyPr/>
                    <a:lstStyle/>
                    <a:p>
                      <a:pPr algn="ctr"/>
                      <a:r>
                        <a:rPr lang="ru-RU" sz="2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Формы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kern="1200" dirty="0" smtClean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Деятельность </a:t>
                      </a:r>
                      <a:endParaRPr lang="ru-RU" sz="2400" dirty="0"/>
                    </a:p>
                  </a:txBody>
                  <a:tcPr/>
                </a:tc>
              </a:tr>
              <a:tr h="1507524">
                <a:tc>
                  <a:txBody>
                    <a:bodyPr/>
                    <a:lstStyle/>
                    <a:p>
                      <a:pPr algn="ctr"/>
                      <a:r>
                        <a:rPr lang="ru-RU" sz="2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Учебное сотрудничество со взрослым</a:t>
                      </a:r>
                      <a:endParaRPr lang="ru-RU" sz="2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/>
                      <a:r>
                        <a:rPr lang="ru-RU" sz="2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1.Учитель объясняет правила, распределяет роли «контролер», «заказчик», «редактор» и </a:t>
                      </a:r>
                      <a:r>
                        <a:rPr lang="ru-RU" sz="2200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тд</a:t>
                      </a:r>
                      <a:r>
                        <a:rPr lang="ru-RU" sz="2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pPr lvl="0"/>
                      <a:r>
                        <a:rPr lang="ru-RU" sz="2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2.Учитель следит за работой в роли консультанта</a:t>
                      </a:r>
                      <a:r>
                        <a:rPr lang="ru-RU" sz="22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2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 организатора.</a:t>
                      </a:r>
                    </a:p>
                    <a:p>
                      <a:r>
                        <a:rPr lang="ru-RU" sz="2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3.Обращение ученика за помощью.</a:t>
                      </a:r>
                      <a:endParaRPr lang="ru-RU" sz="2200" dirty="0"/>
                    </a:p>
                  </a:txBody>
                  <a:tcPr anchor="ctr"/>
                </a:tc>
              </a:tr>
              <a:tr h="1858111">
                <a:tc>
                  <a:txBody>
                    <a:bodyPr/>
                    <a:lstStyle/>
                    <a:p>
                      <a:pPr algn="ctr"/>
                      <a:r>
                        <a:rPr lang="ru-RU" sz="2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Учебное сотрудничество со сверстниками</a:t>
                      </a:r>
                      <a:endParaRPr lang="ru-RU" sz="2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/>
                      <a:r>
                        <a:rPr lang="ru-RU" sz="2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1.Выполнение трудовых поручений</a:t>
                      </a:r>
                    </a:p>
                    <a:p>
                      <a:pPr lvl="0"/>
                      <a:r>
                        <a:rPr lang="ru-RU" sz="2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Работа с текстом. Составляют рассказ, где каждый работает над своим пунктом плана.</a:t>
                      </a:r>
                    </a:p>
                    <a:p>
                      <a:pPr lvl="0"/>
                      <a:r>
                        <a:rPr lang="ru-RU" sz="2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2.Взаимопроверка.</a:t>
                      </a:r>
                    </a:p>
                    <a:p>
                      <a:r>
                        <a:rPr lang="ru-RU" sz="2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3.Подготовка  к праздникам.</a:t>
                      </a:r>
                      <a:endParaRPr lang="ru-RU" sz="2200" dirty="0"/>
                    </a:p>
                  </a:txBody>
                  <a:tcPr anchor="ctr"/>
                </a:tc>
              </a:tr>
              <a:tr h="1156937">
                <a:tc>
                  <a:txBody>
                    <a:bodyPr/>
                    <a:lstStyle/>
                    <a:p>
                      <a:pPr algn="ctr"/>
                      <a:r>
                        <a:rPr lang="ru-RU" sz="2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Учебное сотрудничество с самим</a:t>
                      </a:r>
                      <a:r>
                        <a:rPr lang="ru-RU" sz="2200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2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собой</a:t>
                      </a:r>
                      <a:endParaRPr lang="ru-RU" sz="22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lvl="0"/>
                      <a:r>
                        <a:rPr lang="ru-RU" sz="2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1.Соотнесение  своей работы с образцом.</a:t>
                      </a:r>
                    </a:p>
                    <a:p>
                      <a:r>
                        <a:rPr lang="ru-RU" sz="220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2.Рефлексия в конце урока </a:t>
                      </a:r>
                      <a:endParaRPr lang="ru-RU" sz="2200" dirty="0"/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72710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321972"/>
            <a:ext cx="8596668" cy="656822"/>
          </a:xfrm>
        </p:spPr>
        <p:txBody>
          <a:bodyPr>
            <a:normAutofit fontScale="90000"/>
          </a:bodyPr>
          <a:lstStyle/>
          <a:p>
            <a:r>
              <a:rPr lang="ru-RU" sz="2500" b="1" dirty="0" smtClean="0"/>
              <a:t>Технологии проектного обучения</a:t>
            </a:r>
            <a:r>
              <a:rPr lang="ru-RU" sz="2500" dirty="0"/>
              <a:t/>
            </a:r>
            <a:br>
              <a:rPr lang="ru-RU" sz="2500" dirty="0"/>
            </a:br>
            <a:endParaRPr lang="ru-RU" sz="250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771062999"/>
              </p:ext>
            </p:extLst>
          </p:nvPr>
        </p:nvGraphicFramePr>
        <p:xfrm>
          <a:off x="677863" y="875765"/>
          <a:ext cx="10977516" cy="581379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68495"/>
                <a:gridCol w="3934326"/>
                <a:gridCol w="3774695"/>
              </a:tblGrid>
              <a:tr h="42364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Название проекта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Цель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Выход</a:t>
                      </a:r>
                    </a:p>
                  </a:txBody>
                  <a:tcPr marL="68580" marR="68580" marT="0" marB="0"/>
                </a:tc>
              </a:tr>
              <a:tr h="185911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«О, спорт, ты жизнь?»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(8 класс)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формирование в сознании </a:t>
                      </a:r>
                      <a:r>
                        <a:rPr lang="ru-RU" sz="20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учашихся</a:t>
                      </a: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  позитивного отношения к своему умственному, эмоциональному, социальному и физическому здоровью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Ребятам проект помог разобраться в определении своего пути: продолжить заниматься греко-римской борьбой  и связать свою жизнь со спортом или  найти свой путь в профессии </a:t>
                      </a:r>
                    </a:p>
                  </a:txBody>
                  <a:tcPr marL="68580" marR="68580" marT="0" marB="0"/>
                </a:tc>
              </a:tr>
              <a:tr h="222443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«Свойства функций в пословицах и поговорках»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(10 класс)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Формирование представлений о математике как универсальном языке науки, средстве объяснения  пословиц и поговорок. 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 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Характерные свойства функций проиллюстрировали  с помощью пословиц и выяснили, что это способствует лучшему усвоению основных свойств функций и глубокого понимания богатства смысла и краткости народного языка</a:t>
                      </a:r>
                      <a:r>
                        <a:rPr lang="ru-RU" sz="1800" dirty="0" smtClean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.</a:t>
                      </a:r>
                      <a:endParaRPr lang="ru-RU" sz="18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/>
                </a:tc>
              </a:tr>
              <a:tr h="130659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«Что в имени тебе моем»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(3-10 класс)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Узнать об истории и происхождении своего имени; определить самые популярные имена в школе,  что  они означают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</a:rPr>
                        <a:t>В ходе исследования ребята узнали историю своего рода, какого  значение своего имени</a:t>
                      </a: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173456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309093"/>
            <a:ext cx="8596668" cy="669701"/>
          </a:xfrm>
        </p:spPr>
        <p:txBody>
          <a:bodyPr>
            <a:normAutofit/>
          </a:bodyPr>
          <a:lstStyle/>
          <a:p>
            <a:r>
              <a:rPr lang="ru-RU" dirty="0" smtClean="0"/>
              <a:t>Проект «О, спорт, ты жизнь?» (8класс)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0331" y="978794"/>
            <a:ext cx="2097866" cy="2978427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18197" y="1936121"/>
            <a:ext cx="2116558" cy="29125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61067" y="1249251"/>
            <a:ext cx="3388052" cy="254103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55093" y="3790290"/>
            <a:ext cx="4086876" cy="2797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30883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270456"/>
            <a:ext cx="8596668" cy="1133341"/>
          </a:xfrm>
        </p:spPr>
        <p:txBody>
          <a:bodyPr>
            <a:normAutofit/>
          </a:bodyPr>
          <a:lstStyle/>
          <a:p>
            <a:r>
              <a:rPr lang="ru-RU" sz="3200" b="1" dirty="0" smtClean="0"/>
              <a:t>Проект «Свойства функций в пословицах и поговорках» (10 класс)</a:t>
            </a:r>
            <a:endParaRPr lang="ru-RU" sz="32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403797"/>
            <a:ext cx="8596668" cy="4637565"/>
          </a:xfrm>
        </p:spPr>
        <p:txBody>
          <a:bodyPr/>
          <a:lstStyle/>
          <a:p>
            <a:r>
              <a:rPr lang="ru-RU" b="1" dirty="0">
                <a:solidFill>
                  <a:srgbClr val="FFC000"/>
                </a:solidFill>
              </a:rPr>
              <a:t>1. </a:t>
            </a:r>
            <a:r>
              <a:rPr lang="ru-RU" sz="2400" b="1" dirty="0">
                <a:solidFill>
                  <a:srgbClr val="C00000"/>
                </a:solidFill>
              </a:rPr>
              <a:t>«Чем дальше в лес, тем больше дров</a:t>
            </a:r>
            <a:r>
              <a:rPr lang="ru-RU" b="1" dirty="0" smtClean="0">
                <a:solidFill>
                  <a:srgbClr val="C00000"/>
                </a:solidFill>
              </a:rPr>
              <a:t>»</a:t>
            </a:r>
          </a:p>
          <a:p>
            <a:endParaRPr lang="ru-RU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248539" y="1881862"/>
            <a:ext cx="5678985" cy="3681435"/>
          </a:xfrm>
          <a:prstGeom prst="rect">
            <a:avLst/>
          </a:prstGeom>
          <a:solidFill>
            <a:srgbClr val="FF0000"/>
          </a:solidFill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6207617" y="2437533"/>
            <a:ext cx="5839063" cy="4185896"/>
          </a:xfrm>
          <a:prstGeom prst="rect">
            <a:avLst/>
          </a:prstGeom>
          <a:solidFill>
            <a:srgbClr val="FF0000"/>
          </a:solidFill>
        </p:spPr>
      </p:pic>
    </p:spTree>
    <p:extLst>
      <p:ext uri="{BB962C8B-B14F-4D97-AF65-F5344CB8AC3E}">
        <p14:creationId xmlns:p14="http://schemas.microsoft.com/office/powerpoint/2010/main" xmlns="" val="21010575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34" y="94445"/>
            <a:ext cx="9703038" cy="1901780"/>
          </a:xfrm>
        </p:spPr>
        <p:txBody>
          <a:bodyPr>
            <a:normAutofit fontScale="90000"/>
          </a:bodyPr>
          <a:lstStyle/>
          <a:p>
            <a:r>
              <a:rPr lang="ru-RU" dirty="0"/>
              <a:t> </a:t>
            </a:r>
            <a:r>
              <a:rPr lang="ru-RU" sz="3100" dirty="0"/>
              <a:t>Областное государственное казенное общеобразовательное учреждение «Школа-интернат для детей с ограниченными возможностями здоровья № </a:t>
            </a:r>
            <a:r>
              <a:rPr lang="ru-RU" sz="3100" dirty="0" smtClean="0"/>
              <a:t>92»</a:t>
            </a:r>
            <a:br>
              <a:rPr lang="ru-RU" sz="3100" dirty="0" smtClean="0"/>
            </a:b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3100" dirty="0" smtClean="0"/>
              <a:t/>
            </a:r>
            <a:br>
              <a:rPr lang="ru-RU" sz="3100" dirty="0" smtClean="0"/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57590" y="2208724"/>
            <a:ext cx="7753082" cy="4368680"/>
          </a:xfrm>
        </p:spPr>
      </p:pic>
    </p:spTree>
    <p:extLst>
      <p:ext uri="{BB962C8B-B14F-4D97-AF65-F5344CB8AC3E}">
        <p14:creationId xmlns:p14="http://schemas.microsoft.com/office/powerpoint/2010/main" xmlns="" val="153358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-1"/>
            <a:ext cx="12191999" cy="1286335"/>
          </a:xfrm>
        </p:spPr>
        <p:txBody>
          <a:bodyPr>
            <a:normAutofit/>
          </a:bodyPr>
          <a:lstStyle/>
          <a:p>
            <a:pPr algn="ctr"/>
            <a:r>
              <a:rPr lang="ru-RU" b="1" dirty="0"/>
              <a:t>Особые образовательные </a:t>
            </a:r>
            <a:r>
              <a:rPr lang="ru-RU" b="1" dirty="0" smtClean="0"/>
              <a:t>потребности</a:t>
            </a:r>
            <a:br>
              <a:rPr lang="ru-RU" b="1" dirty="0" smtClean="0"/>
            </a:br>
            <a:r>
              <a:rPr lang="ru-RU" b="1" dirty="0" smtClean="0"/>
              <a:t>обучающихся с нарушением слуха:</a:t>
            </a:r>
            <a:endParaRPr lang="ru-RU" b="1" dirty="0"/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xmlns="" val="581333326"/>
              </p:ext>
            </p:extLst>
          </p:nvPr>
        </p:nvGraphicFramePr>
        <p:xfrm>
          <a:off x="214648" y="1312095"/>
          <a:ext cx="11762704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2518265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xmlns="" val="1720999482"/>
              </p:ext>
            </p:extLst>
          </p:nvPr>
        </p:nvGraphicFramePr>
        <p:xfrm>
          <a:off x="240406" y="384816"/>
          <a:ext cx="11711188" cy="62091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2997617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83335"/>
            <a:ext cx="11882907" cy="703070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>1.«Игровые </a:t>
            </a:r>
            <a:r>
              <a:rPr lang="ru-RU" sz="2800" b="1" dirty="0"/>
              <a:t>технологии как средства развития детей с ОВЗ</a:t>
            </a:r>
            <a:r>
              <a:rPr lang="ru-RU" sz="2800" b="1" dirty="0" smtClean="0"/>
              <a:t>»</a:t>
            </a:r>
            <a:endParaRPr lang="ru-RU" sz="28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1" y="1532587"/>
            <a:ext cx="9182637" cy="274645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b="1" dirty="0"/>
              <a:t>Подвижные игры и </a:t>
            </a:r>
            <a:r>
              <a:rPr lang="ru-RU" sz="2800" b="1" dirty="0" smtClean="0"/>
              <a:t>упражнения:</a:t>
            </a:r>
            <a:endParaRPr lang="ru-RU" sz="2800" dirty="0"/>
          </a:p>
          <a:p>
            <a:pPr marL="0" indent="0">
              <a:buNone/>
            </a:pPr>
            <a:r>
              <a:rPr lang="ru-RU" sz="2800" b="1" dirty="0" smtClean="0"/>
              <a:t>-универсальны;</a:t>
            </a:r>
          </a:p>
          <a:p>
            <a:pPr marL="0" indent="0">
              <a:buNone/>
            </a:pPr>
            <a:r>
              <a:rPr lang="ru-RU" sz="2800" b="1" dirty="0" smtClean="0"/>
              <a:t>-развивают произвольное внимание;</a:t>
            </a:r>
          </a:p>
          <a:p>
            <a:pPr marL="0" indent="0">
              <a:buNone/>
            </a:pPr>
            <a:r>
              <a:rPr lang="ru-RU" sz="2800" b="1" dirty="0" smtClean="0"/>
              <a:t>- развивают умение </a:t>
            </a:r>
            <a:r>
              <a:rPr lang="ru-RU" sz="2800" b="1" dirty="0"/>
              <a:t>действовать по подражанию взрослому и по наглядному образцу</a:t>
            </a:r>
            <a:endParaRPr lang="ru-RU" sz="2800" b="1" dirty="0" smtClean="0"/>
          </a:p>
          <a:p>
            <a:pPr marL="0" indent="0">
              <a:buNone/>
            </a:pPr>
            <a:endParaRPr lang="ru-RU" sz="2800" dirty="0"/>
          </a:p>
          <a:p>
            <a:endParaRPr lang="ru-RU" dirty="0"/>
          </a:p>
        </p:txBody>
      </p:sp>
      <p:pic>
        <p:nvPicPr>
          <p:cNvPr id="1026" name="Рисунок 3" descr="C:\Users\home\Desktop\9 сент 2014\100_517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41270" y="1532586"/>
            <a:ext cx="2941637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Рисунок 2" descr="C:\Users\home\Desktop\9 сент 2014\100_516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04020" y="4482362"/>
            <a:ext cx="2665412" cy="220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142962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3" y="244700"/>
            <a:ext cx="9625765" cy="721215"/>
          </a:xfrm>
        </p:spPr>
        <p:txBody>
          <a:bodyPr>
            <a:normAutofit fontScale="90000"/>
          </a:bodyPr>
          <a:lstStyle/>
          <a:p>
            <a:r>
              <a:rPr lang="ru-RU" sz="2700" b="1" dirty="0" smtClean="0"/>
              <a:t>1</a:t>
            </a:r>
            <a:r>
              <a:rPr lang="ru-RU" b="1" dirty="0" smtClean="0"/>
              <a:t>.«</a:t>
            </a:r>
            <a:r>
              <a:rPr lang="ru-RU" sz="2700" b="1" dirty="0" smtClean="0"/>
              <a:t>Игровые </a:t>
            </a:r>
            <a:r>
              <a:rPr lang="ru-RU" sz="2700" b="1" dirty="0"/>
              <a:t>технологии как средства развития детей с ОВЗ»</a:t>
            </a:r>
            <a:endParaRPr lang="ru-RU" sz="27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3" y="965916"/>
            <a:ext cx="11158351" cy="5782614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sz="2800" b="1" dirty="0"/>
              <a:t>Временные параметры </a:t>
            </a:r>
            <a:r>
              <a:rPr lang="ru-RU" sz="2800" b="1" dirty="0" smtClean="0"/>
              <a:t>на уроках физической культуры</a:t>
            </a:r>
          </a:p>
          <a:p>
            <a:pPr marL="0" indent="0">
              <a:buNone/>
            </a:pPr>
            <a:r>
              <a:rPr lang="ru-RU" sz="2800" b="1" dirty="0" smtClean="0"/>
              <a:t>(адаптивной физической культуры):</a:t>
            </a:r>
          </a:p>
          <a:p>
            <a:r>
              <a:rPr lang="ru-RU" sz="2800" dirty="0" smtClean="0"/>
              <a:t>подготовительная </a:t>
            </a:r>
            <a:r>
              <a:rPr lang="ru-RU" sz="2800" dirty="0"/>
              <a:t>часть 8 минут (27%), </a:t>
            </a:r>
          </a:p>
          <a:p>
            <a:r>
              <a:rPr lang="ru-RU" sz="2800" dirty="0" smtClean="0"/>
              <a:t>основная </a:t>
            </a:r>
            <a:r>
              <a:rPr lang="ru-RU" sz="2800" dirty="0"/>
              <a:t>– 17 минут (56%), </a:t>
            </a:r>
          </a:p>
          <a:p>
            <a:r>
              <a:rPr lang="ru-RU" sz="2800" dirty="0" smtClean="0"/>
              <a:t>заключительная </a:t>
            </a:r>
            <a:r>
              <a:rPr lang="ru-RU" sz="2800" dirty="0"/>
              <a:t>– 5 минут  (17%).</a:t>
            </a:r>
          </a:p>
          <a:p>
            <a:pPr marL="0" indent="0">
              <a:buNone/>
            </a:pPr>
            <a:r>
              <a:rPr lang="ru-RU" sz="2800" b="1" dirty="0"/>
              <a:t> </a:t>
            </a:r>
            <a:r>
              <a:rPr lang="ru-RU" sz="2800" b="1" dirty="0" smtClean="0"/>
              <a:t>  Наблюдения за учащимися показали:</a:t>
            </a:r>
          </a:p>
          <a:p>
            <a:r>
              <a:rPr lang="ru-RU" sz="2800" dirty="0" smtClean="0"/>
              <a:t>игровые задания обучающиеся </a:t>
            </a:r>
            <a:r>
              <a:rPr lang="ru-RU" sz="2800" dirty="0"/>
              <a:t>выполняли с интересом 2 минуты (более 4 минут выполнение игрового задания вызывает желание отдохнуть)</a:t>
            </a:r>
          </a:p>
          <a:p>
            <a:r>
              <a:rPr lang="ru-RU" sz="2800" dirty="0" smtClean="0"/>
              <a:t>при </a:t>
            </a:r>
            <a:r>
              <a:rPr lang="ru-RU" sz="2800" dirty="0"/>
              <a:t>проведении игр с бегом достаточно  3 минут ;</a:t>
            </a:r>
          </a:p>
          <a:p>
            <a:r>
              <a:rPr lang="ru-RU" sz="2800" dirty="0" smtClean="0"/>
              <a:t>подвижные </a:t>
            </a:r>
            <a:r>
              <a:rPr lang="ru-RU" sz="2800" dirty="0"/>
              <a:t>игры с мячом 2 минуты достаточно для физической нагрузки, оптимальный вариант 4 минуты;</a:t>
            </a:r>
          </a:p>
          <a:p>
            <a:r>
              <a:rPr lang="ru-RU" sz="2800" dirty="0" smtClean="0"/>
              <a:t>игры-эстафеты </a:t>
            </a:r>
            <a:r>
              <a:rPr lang="ru-RU" sz="2800" dirty="0"/>
              <a:t>– 3 минуты.</a:t>
            </a:r>
          </a:p>
          <a:p>
            <a:pPr marL="0" indent="0">
              <a:buNone/>
            </a:pP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xmlns="" val="3322803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36" y="309094"/>
            <a:ext cx="9355309" cy="669700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1.«Игровые </a:t>
            </a:r>
            <a:r>
              <a:rPr lang="ru-RU" sz="2400" b="1" dirty="0"/>
              <a:t>технологии как средства развития детей с ОВЗ»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5910" y="862885"/>
            <a:ext cx="10831132" cy="574397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</a:rPr>
              <a:t>Социально-игровой проект </a:t>
            </a:r>
            <a:r>
              <a:rPr lang="ru-RU" sz="28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по профориентации</a:t>
            </a:r>
          </a:p>
          <a:p>
            <a:pPr marL="0" indent="0" algn="ctr">
              <a:buNone/>
            </a:pPr>
            <a:r>
              <a:rPr lang="ru-RU" sz="28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«Шаг в будущее» (начало в  2011 г) </a:t>
            </a:r>
          </a:p>
          <a:p>
            <a:pPr marL="0" indent="0" algn="ctr">
              <a:buNone/>
            </a:pPr>
            <a:endParaRPr lang="ru-RU" sz="28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ru-RU" sz="2000" b="1" dirty="0" smtClean="0"/>
              <a:t>- Выбор вакансии</a:t>
            </a:r>
          </a:p>
          <a:p>
            <a:pPr marL="0" indent="0" algn="ctr">
              <a:buNone/>
            </a:pPr>
            <a:r>
              <a:rPr lang="ru-RU" sz="2000" b="1" dirty="0"/>
              <a:t>и</a:t>
            </a:r>
            <a:r>
              <a:rPr lang="ru-RU" sz="2000" b="1" dirty="0" smtClean="0"/>
              <a:t> будущего места работы</a:t>
            </a:r>
          </a:p>
          <a:p>
            <a:pPr algn="ctr">
              <a:buFontTx/>
              <a:buChar char="-"/>
            </a:pPr>
            <a:r>
              <a:rPr lang="ru-RU" sz="2000" b="1" dirty="0" smtClean="0"/>
              <a:t>-Важно грамотно написать резюме</a:t>
            </a:r>
          </a:p>
          <a:p>
            <a:pPr algn="ctr">
              <a:buFontTx/>
              <a:buChar char="-"/>
            </a:pPr>
            <a:r>
              <a:rPr lang="ru-RU" sz="2000" b="1" dirty="0" smtClean="0"/>
              <a:t>- Собеседование</a:t>
            </a:r>
          </a:p>
          <a:p>
            <a:pPr algn="ctr">
              <a:buFontTx/>
              <a:buChar char="-"/>
            </a:pPr>
            <a:r>
              <a:rPr lang="ru-RU" sz="2000" b="1" dirty="0" smtClean="0"/>
              <a:t>Промежуточная рефлексия</a:t>
            </a:r>
          </a:p>
          <a:p>
            <a:pPr marL="0" indent="0" algn="ctr">
              <a:buNone/>
            </a:pPr>
            <a:endParaRPr lang="ru-RU" b="1" dirty="0" smtClean="0"/>
          </a:p>
          <a:p>
            <a:pPr marL="0" indent="0" algn="ctr">
              <a:buNone/>
            </a:pPr>
            <a:endParaRPr lang="ru-RU" b="1" dirty="0"/>
          </a:p>
        </p:txBody>
      </p:sp>
      <p:pic>
        <p:nvPicPr>
          <p:cNvPr id="9" name="Объект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0457" y="1929768"/>
            <a:ext cx="2913611" cy="2186247"/>
          </a:xfrm>
          <a:prstGeom prst="rect">
            <a:avLst/>
          </a:prstGeom>
        </p:spPr>
      </p:pic>
      <p:pic>
        <p:nvPicPr>
          <p:cNvPr id="10" name="Объект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94950" y="1852341"/>
            <a:ext cx="3268331" cy="2451249"/>
          </a:xfrm>
          <a:prstGeom prst="rect">
            <a:avLst/>
          </a:prstGeom>
        </p:spPr>
      </p:pic>
      <p:pic>
        <p:nvPicPr>
          <p:cNvPr id="11" name="Объект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1757" y="4347097"/>
            <a:ext cx="2916766" cy="2187575"/>
          </a:xfrm>
          <a:prstGeom prst="rect">
            <a:avLst/>
          </a:prstGeom>
        </p:spPr>
      </p:pic>
      <p:pic>
        <p:nvPicPr>
          <p:cNvPr id="15" name="Объект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4282517" y="4672012"/>
            <a:ext cx="2914650" cy="218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Объект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337750" y="4432411"/>
            <a:ext cx="3462304" cy="2596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49584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1668" y="193184"/>
            <a:ext cx="9132334" cy="592427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/>
              <a:t>1.«Игровые </a:t>
            </a:r>
            <a:r>
              <a:rPr lang="ru-RU" sz="2400" b="1" dirty="0"/>
              <a:t>технологии как средства развития детей с ОВЗ»</a:t>
            </a:r>
            <a:endParaRPr lang="ru-RU" sz="24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785611"/>
            <a:ext cx="8596668" cy="52557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 err="1" smtClean="0"/>
              <a:t>Инсценирование</a:t>
            </a:r>
            <a:r>
              <a:rPr lang="ru-RU" sz="2400" b="1" dirty="0" smtClean="0"/>
              <a:t>. </a:t>
            </a:r>
            <a:endParaRPr lang="ru-RU" sz="2400" dirty="0"/>
          </a:p>
          <a:p>
            <a:pPr marL="0" indent="0">
              <a:buNone/>
            </a:pPr>
            <a:r>
              <a:rPr lang="ru-RU" sz="2400" b="1" dirty="0" smtClean="0"/>
              <a:t>«Речевой марафон» (начало 2000 г.)</a:t>
            </a:r>
            <a:endParaRPr lang="ru-RU" sz="2400" b="1" dirty="0"/>
          </a:p>
          <a:p>
            <a:r>
              <a:rPr lang="ru-RU" sz="2400" b="1" dirty="0" smtClean="0"/>
              <a:t>6 класс </a:t>
            </a:r>
          </a:p>
          <a:p>
            <a:pPr marL="0" indent="0">
              <a:buNone/>
            </a:pPr>
            <a:r>
              <a:rPr lang="ru-RU" sz="2400" dirty="0" smtClean="0"/>
              <a:t>Сказка «</a:t>
            </a:r>
            <a:r>
              <a:rPr lang="ru-RU" sz="2400" dirty="0" err="1" smtClean="0"/>
              <a:t>По-щучьему</a:t>
            </a:r>
            <a:r>
              <a:rPr lang="ru-RU" sz="2400" dirty="0" smtClean="0"/>
              <a:t> велению»</a:t>
            </a:r>
          </a:p>
          <a:p>
            <a:r>
              <a:rPr lang="ru-RU" sz="2400" b="1" dirty="0"/>
              <a:t> </a:t>
            </a:r>
            <a:r>
              <a:rPr lang="ru-RU" sz="2400" b="1" dirty="0" smtClean="0"/>
              <a:t>1 класс </a:t>
            </a:r>
          </a:p>
          <a:p>
            <a:pPr marL="0" indent="0">
              <a:buNone/>
            </a:pPr>
            <a:r>
              <a:rPr lang="ru-RU" sz="2400" b="1" dirty="0" smtClean="0"/>
              <a:t>Сказка «Кто сказал: «Мяу?»</a:t>
            </a:r>
            <a:endParaRPr lang="ru-RU" sz="24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7335" y="3750351"/>
            <a:ext cx="4293910" cy="298141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25961" y="785611"/>
            <a:ext cx="5696082" cy="3693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71084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0759" y="67350"/>
            <a:ext cx="9037787" cy="652530"/>
          </a:xfrm>
        </p:spPr>
        <p:txBody>
          <a:bodyPr>
            <a:normAutofit/>
          </a:bodyPr>
          <a:lstStyle/>
          <a:p>
            <a:r>
              <a:rPr lang="ru-RU" sz="2400" b="1" dirty="0"/>
              <a:t>«Игровые технологии как средства развития детей с ОВЗ</a:t>
            </a:r>
            <a:endParaRPr lang="ru-RU" sz="2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574" y="2265250"/>
            <a:ext cx="5669888" cy="388143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78982" y="1062441"/>
            <a:ext cx="6184228" cy="385306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flipH="1">
            <a:off x="260759" y="1622739"/>
            <a:ext cx="5669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err="1" smtClean="0"/>
              <a:t>А.Чехов</a:t>
            </a:r>
            <a:r>
              <a:rPr lang="ru-RU" sz="2400" b="1" dirty="0" smtClean="0"/>
              <a:t> «Медведь»</a:t>
            </a:r>
            <a:endParaRPr lang="ru-RU" sz="2400" b="1" dirty="0"/>
          </a:p>
        </p:txBody>
      </p:sp>
      <p:sp>
        <p:nvSpPr>
          <p:cNvPr id="8" name="TextBox 7"/>
          <p:cNvSpPr txBox="1"/>
          <p:nvPr/>
        </p:nvSpPr>
        <p:spPr>
          <a:xfrm flipH="1">
            <a:off x="5878982" y="4915505"/>
            <a:ext cx="61842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Сказка «Летучий корабль»</a:t>
            </a:r>
            <a:endParaRPr lang="ru-RU" sz="2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260759" y="1062441"/>
            <a:ext cx="53801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Школьный театр «Вдохновение»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xmlns="" val="1703718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631</TotalTime>
  <Words>621</Words>
  <Application>Microsoft Office PowerPoint</Application>
  <PresentationFormat>Произвольный</PresentationFormat>
  <Paragraphs>90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Грань</vt:lpstr>
      <vt:lpstr> «Современные технологии психолого-педагогического сопровождения детей с ОВЗ» </vt:lpstr>
      <vt:lpstr> Областное государственное казенное общеобразовательное учреждение «Школа-интернат для детей с ограниченными возможностями здоровья № 92»   </vt:lpstr>
      <vt:lpstr>Особые образовательные потребности обучающихся с нарушением слуха:</vt:lpstr>
      <vt:lpstr>Слайд 4</vt:lpstr>
      <vt:lpstr>1.«Игровые технологии как средства развития детей с ОВЗ»</vt:lpstr>
      <vt:lpstr>1.«Игровые технологии как средства развития детей с ОВЗ»</vt:lpstr>
      <vt:lpstr>1.«Игровые технологии как средства развития детей с ОВЗ»</vt:lpstr>
      <vt:lpstr>1.«Игровые технологии как средства развития детей с ОВЗ»</vt:lpstr>
      <vt:lpstr>«Игровые технологии как средства развития детей с ОВЗ</vt:lpstr>
      <vt:lpstr>2.Обучение в сотрудничестве </vt:lpstr>
      <vt:lpstr>Технологии проектного обучения </vt:lpstr>
      <vt:lpstr>Проект «О, спорт, ты жизнь?» (8класс) </vt:lpstr>
      <vt:lpstr>Проект «Свойства функций в пословицах и поговорках» (10 класс)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«Современные технологии психолого-педагогического сопровождения детей с ОВЗ»</dc:title>
  <dc:creator>User</dc:creator>
  <cp:lastModifiedBy>1</cp:lastModifiedBy>
  <cp:revision>47</cp:revision>
  <dcterms:created xsi:type="dcterms:W3CDTF">2023-08-15T09:59:51Z</dcterms:created>
  <dcterms:modified xsi:type="dcterms:W3CDTF">2023-08-25T05:21:12Z</dcterms:modified>
</cp:coreProperties>
</file>